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Advent Pro SemiBold"/>
      <p:regular r:id="rId22"/>
      <p:bold r:id="rId23"/>
    </p:embeddedFont>
    <p:embeddedFont>
      <p:font typeface="Fira Sans Extra Condensed Medium"/>
      <p:regular r:id="rId24"/>
      <p:bold r:id="rId25"/>
      <p:italic r:id="rId26"/>
      <p:boldItalic r:id="rId27"/>
    </p:embeddedFont>
    <p:embeddedFont>
      <p:font typeface="Fira Sans Condensed Medium"/>
      <p:regular r:id="rId28"/>
      <p:bold r:id="rId29"/>
      <p:italic r:id="rId30"/>
      <p:boldItalic r:id="rId31"/>
    </p:embeddedFont>
    <p:embeddedFont>
      <p:font typeface="Maven Pro"/>
      <p:regular r:id="rId32"/>
      <p:bold r:id="rId33"/>
    </p:embeddedFont>
    <p:embeddedFont>
      <p:font typeface="Share Tech"/>
      <p:regular r:id="rId34"/>
    </p:embeddedFont>
    <p:embeddedFont>
      <p:font typeface="Maven Pro Regular"/>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AdventProSemiBold-regular.fntdata"/><Relationship Id="rId21" Type="http://schemas.openxmlformats.org/officeDocument/2006/relationships/slide" Target="slides/slide17.xml"/><Relationship Id="rId24" Type="http://schemas.openxmlformats.org/officeDocument/2006/relationships/font" Target="fonts/FiraSansExtraCondensedMedium-regular.fntdata"/><Relationship Id="rId23" Type="http://schemas.openxmlformats.org/officeDocument/2006/relationships/font" Target="fonts/AdventProSemiBold-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FiraSansExtraCondensedMedium-italic.fntdata"/><Relationship Id="rId25" Type="http://schemas.openxmlformats.org/officeDocument/2006/relationships/font" Target="fonts/FiraSansExtraCondensedMedium-bold.fntdata"/><Relationship Id="rId28" Type="http://schemas.openxmlformats.org/officeDocument/2006/relationships/font" Target="fonts/FiraSansCondensedMedium-regular.fntdata"/><Relationship Id="rId27" Type="http://schemas.openxmlformats.org/officeDocument/2006/relationships/font" Target="fonts/FiraSansExtraCondensedMedium-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FiraSansCondensedMedium-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CondensedMedium-boldItalic.fntdata"/><Relationship Id="rId30" Type="http://schemas.openxmlformats.org/officeDocument/2006/relationships/font" Target="fonts/FiraSansCondensedMedium-italic.fntdata"/><Relationship Id="rId11" Type="http://schemas.openxmlformats.org/officeDocument/2006/relationships/slide" Target="slides/slide7.xml"/><Relationship Id="rId33" Type="http://schemas.openxmlformats.org/officeDocument/2006/relationships/font" Target="fonts/MavenPro-bold.fntdata"/><Relationship Id="rId10" Type="http://schemas.openxmlformats.org/officeDocument/2006/relationships/slide" Target="slides/slide6.xml"/><Relationship Id="rId32" Type="http://schemas.openxmlformats.org/officeDocument/2006/relationships/font" Target="fonts/MavenPro-regular.fntdata"/><Relationship Id="rId13" Type="http://schemas.openxmlformats.org/officeDocument/2006/relationships/slide" Target="slides/slide9.xml"/><Relationship Id="rId35" Type="http://schemas.openxmlformats.org/officeDocument/2006/relationships/font" Target="fonts/MavenProRegular-regular.fntdata"/><Relationship Id="rId12" Type="http://schemas.openxmlformats.org/officeDocument/2006/relationships/slide" Target="slides/slide8.xml"/><Relationship Id="rId34" Type="http://schemas.openxmlformats.org/officeDocument/2006/relationships/font" Target="fonts/ShareTech-regular.fntdata"/><Relationship Id="rId15" Type="http://schemas.openxmlformats.org/officeDocument/2006/relationships/slide" Target="slides/slide11.xml"/><Relationship Id="rId14" Type="http://schemas.openxmlformats.org/officeDocument/2006/relationships/slide" Target="slides/slide10.xml"/><Relationship Id="rId36" Type="http://schemas.openxmlformats.org/officeDocument/2006/relationships/font" Target="fonts/MavenProRegular-bold.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6c52a2e8d8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6c52a2e8d8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d7a1f8502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d7a1f8502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6c4305b01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6c4305b0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d44d4ed918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d44d4ed918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6c4305b0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6c4305b0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6c60e245bf_1_3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6c60e245bf_1_3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d7a1f8502d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d7a1f8502d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d7a1f8502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d7a1f8502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d7a1f8502d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d7a1f8502d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d44d4ed918_0_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d44d4ed918_0_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d37e9d1dfe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d37e9d1dfe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d37e9d1dfe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d37e9d1df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d44d4ed918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d44d4ed918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6c4305b01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6c4305b01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d7a1f8502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d7a1f8502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d7a1f8502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d7a1f8502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d7a1f8502d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d7a1f8502d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924250" y="2804488"/>
            <a:ext cx="3295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2"/>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175" name="Shape 175"/>
        <p:cNvGrpSpPr/>
        <p:nvPr/>
      </p:nvGrpSpPr>
      <p:grpSpPr>
        <a:xfrm>
          <a:off x="0" y="0"/>
          <a:ext cx="0" cy="0"/>
          <a:chOff x="0" y="0"/>
          <a:chExt cx="0" cy="0"/>
        </a:xfrm>
      </p:grpSpPr>
      <p:sp>
        <p:nvSpPr>
          <p:cNvPr id="176" name="Google Shape;176;p11"/>
          <p:cNvSpPr txBox="1"/>
          <p:nvPr>
            <p:ph type="ctrTitle"/>
          </p:nvPr>
        </p:nvSpPr>
        <p:spPr>
          <a:xfrm>
            <a:off x="3068675" y="3075325"/>
            <a:ext cx="3055800" cy="54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24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7" name="Google Shape;177;p11"/>
          <p:cNvSpPr txBox="1"/>
          <p:nvPr>
            <p:ph idx="1" type="subTitle"/>
          </p:nvPr>
        </p:nvSpPr>
        <p:spPr>
          <a:xfrm>
            <a:off x="2333000" y="1799075"/>
            <a:ext cx="4478100" cy="7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8" name="Google Shape;178;p11"/>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1"/>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11"/>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11"/>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11"/>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7" name="Shape 217"/>
        <p:cNvGrpSpPr/>
        <p:nvPr/>
      </p:nvGrpSpPr>
      <p:grpSpPr>
        <a:xfrm>
          <a:off x="0" y="0"/>
          <a:ext cx="0" cy="0"/>
          <a:chOff x="0" y="0"/>
          <a:chExt cx="0" cy="0"/>
        </a:xfrm>
      </p:grpSpPr>
      <p:sp>
        <p:nvSpPr>
          <p:cNvPr id="218" name="Google Shape;218;p12"/>
          <p:cNvSpPr txBox="1"/>
          <p:nvPr>
            <p:ph hasCustomPrompt="1" type="title"/>
          </p:nvPr>
        </p:nvSpPr>
        <p:spPr>
          <a:xfrm>
            <a:off x="1733725" y="856650"/>
            <a:ext cx="5676600" cy="12303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p:nvPr>
            <p:ph idx="1" type="body"/>
          </p:nvPr>
        </p:nvSpPr>
        <p:spPr>
          <a:xfrm>
            <a:off x="3208075" y="2086950"/>
            <a:ext cx="2727900" cy="715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2"/>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2"/>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2"/>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2"/>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2"/>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2"/>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2"/>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2"/>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2"/>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2"/>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2"/>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2"/>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2"/>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2"/>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2"/>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2"/>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2"/>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2"/>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2"/>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2"/>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2"/>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2"/>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2"/>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2"/>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2"/>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2"/>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2"/>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2"/>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2"/>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2"/>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2"/>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2"/>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2"/>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2"/>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56" name="Shape 256"/>
        <p:cNvGrpSpPr/>
        <p:nvPr/>
      </p:nvGrpSpPr>
      <p:grpSpPr>
        <a:xfrm>
          <a:off x="0" y="0"/>
          <a:ext cx="0" cy="0"/>
          <a:chOff x="0" y="0"/>
          <a:chExt cx="0" cy="0"/>
        </a:xfrm>
      </p:grpSpPr>
      <p:sp>
        <p:nvSpPr>
          <p:cNvPr id="257" name="Google Shape;257;p13"/>
          <p:cNvSpPr txBox="1"/>
          <p:nvPr>
            <p:ph idx="1" type="subTitle"/>
          </p:nvPr>
        </p:nvSpPr>
        <p:spPr>
          <a:xfrm>
            <a:off x="6429027"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58" name="Google Shape;258;p13"/>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txBox="1"/>
          <p:nvPr>
            <p:ph type="ctrTitle"/>
          </p:nvPr>
        </p:nvSpPr>
        <p:spPr>
          <a:xfrm>
            <a:off x="970814" y="3396800"/>
            <a:ext cx="2152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69" name="Google Shape;269;p13"/>
          <p:cNvSpPr txBox="1"/>
          <p:nvPr>
            <p:ph idx="2" type="subTitle"/>
          </p:nvPr>
        </p:nvSpPr>
        <p:spPr>
          <a:xfrm>
            <a:off x="970814"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0" name="Google Shape;270;p13"/>
          <p:cNvSpPr txBox="1"/>
          <p:nvPr>
            <p:ph hasCustomPrompt="1" idx="3" type="title"/>
          </p:nvPr>
        </p:nvSpPr>
        <p:spPr>
          <a:xfrm>
            <a:off x="970814"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p:nvPr>
            <p:ph idx="4" type="ctrTitle"/>
          </p:nvPr>
        </p:nvSpPr>
        <p:spPr>
          <a:xfrm>
            <a:off x="3690348" y="3396800"/>
            <a:ext cx="1386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2" name="Google Shape;272;p13"/>
          <p:cNvSpPr txBox="1"/>
          <p:nvPr>
            <p:ph idx="5" type="subTitle"/>
          </p:nvPr>
        </p:nvSpPr>
        <p:spPr>
          <a:xfrm>
            <a:off x="3690341"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3" name="Google Shape;273;p13"/>
          <p:cNvSpPr txBox="1"/>
          <p:nvPr>
            <p:ph hasCustomPrompt="1" idx="6" type="title"/>
          </p:nvPr>
        </p:nvSpPr>
        <p:spPr>
          <a:xfrm>
            <a:off x="3690341"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275" name="Google Shape;275;p13"/>
          <p:cNvSpPr txBox="1"/>
          <p:nvPr>
            <p:ph idx="8" type="ctrTitle"/>
          </p:nvPr>
        </p:nvSpPr>
        <p:spPr>
          <a:xfrm>
            <a:off x="6428436" y="337773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6" name="Google Shape;276;p13"/>
          <p:cNvSpPr txBox="1"/>
          <p:nvPr>
            <p:ph hasCustomPrompt="1" idx="9" type="title"/>
          </p:nvPr>
        </p:nvSpPr>
        <p:spPr>
          <a:xfrm>
            <a:off x="6428436"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p:nvPr>
            <p:ph idx="13" type="ctrTitle"/>
          </p:nvPr>
        </p:nvSpPr>
        <p:spPr>
          <a:xfrm>
            <a:off x="6429027" y="3396800"/>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278" name="Shape 278"/>
        <p:cNvGrpSpPr/>
        <p:nvPr/>
      </p:nvGrpSpPr>
      <p:grpSpPr>
        <a:xfrm>
          <a:off x="0" y="0"/>
          <a:ext cx="0" cy="0"/>
          <a:chOff x="0" y="0"/>
          <a:chExt cx="0" cy="0"/>
        </a:xfrm>
      </p:grpSpPr>
      <p:sp>
        <p:nvSpPr>
          <p:cNvPr id="279" name="Google Shape;279;p14"/>
          <p:cNvSpPr txBox="1"/>
          <p:nvPr>
            <p:ph type="ctrTitle"/>
          </p:nvPr>
        </p:nvSpPr>
        <p:spPr>
          <a:xfrm>
            <a:off x="4696481" y="1365079"/>
            <a:ext cx="265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0" name="Google Shape;280;p14"/>
          <p:cNvSpPr txBox="1"/>
          <p:nvPr>
            <p:ph idx="1" type="subTitle"/>
          </p:nvPr>
        </p:nvSpPr>
        <p:spPr>
          <a:xfrm>
            <a:off x="4696481" y="1835141"/>
            <a:ext cx="3039300" cy="93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1" name="Google Shape;281;p14"/>
          <p:cNvSpPr txBox="1"/>
          <p:nvPr>
            <p:ph idx="2" type="ctrTitle"/>
          </p:nvPr>
        </p:nvSpPr>
        <p:spPr>
          <a:xfrm>
            <a:off x="1900150" y="3127942"/>
            <a:ext cx="24729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2" name="Google Shape;282;p14"/>
          <p:cNvSpPr txBox="1"/>
          <p:nvPr>
            <p:ph idx="3" type="subTitle"/>
          </p:nvPr>
        </p:nvSpPr>
        <p:spPr>
          <a:xfrm>
            <a:off x="1333875" y="3598390"/>
            <a:ext cx="3039300" cy="11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3" name="Google Shape;283;p14"/>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4"/>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txBox="1"/>
          <p:nvPr>
            <p:ph idx="4"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293" name="Shape 293"/>
        <p:cNvGrpSpPr/>
        <p:nvPr/>
      </p:nvGrpSpPr>
      <p:grpSpPr>
        <a:xfrm>
          <a:off x="0" y="0"/>
          <a:ext cx="0" cy="0"/>
          <a:chOff x="0" y="0"/>
          <a:chExt cx="0" cy="0"/>
        </a:xfrm>
      </p:grpSpPr>
      <p:sp>
        <p:nvSpPr>
          <p:cNvPr id="294" name="Google Shape;294;p1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1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txBox="1"/>
          <p:nvPr>
            <p:ph type="ctrTitle"/>
          </p:nvPr>
        </p:nvSpPr>
        <p:spPr>
          <a:xfrm>
            <a:off x="891226"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4" name="Google Shape;304;p15"/>
          <p:cNvSpPr txBox="1"/>
          <p:nvPr>
            <p:ph idx="1" type="subTitle"/>
          </p:nvPr>
        </p:nvSpPr>
        <p:spPr>
          <a:xfrm>
            <a:off x="891226"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5" name="Google Shape;305;p15"/>
          <p:cNvSpPr txBox="1"/>
          <p:nvPr>
            <p:ph idx="2" type="ctrTitle"/>
          </p:nvPr>
        </p:nvSpPr>
        <p:spPr>
          <a:xfrm>
            <a:off x="3503173"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6" name="Google Shape;306;p15"/>
          <p:cNvSpPr txBox="1"/>
          <p:nvPr>
            <p:ph idx="3" type="subTitle"/>
          </p:nvPr>
        </p:nvSpPr>
        <p:spPr>
          <a:xfrm>
            <a:off x="3503173"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7" name="Google Shape;307;p15"/>
          <p:cNvSpPr txBox="1"/>
          <p:nvPr>
            <p:ph idx="4" type="ctrTitle"/>
          </p:nvPr>
        </p:nvSpPr>
        <p:spPr>
          <a:xfrm>
            <a:off x="6124594"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8" name="Google Shape;308;p15"/>
          <p:cNvSpPr txBox="1"/>
          <p:nvPr>
            <p:ph idx="5" type="subTitle"/>
          </p:nvPr>
        </p:nvSpPr>
        <p:spPr>
          <a:xfrm>
            <a:off x="612459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9" name="Google Shape;309;p15"/>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10" name="Shape 310"/>
        <p:cNvGrpSpPr/>
        <p:nvPr/>
      </p:nvGrpSpPr>
      <p:grpSpPr>
        <a:xfrm>
          <a:off x="0" y="0"/>
          <a:ext cx="0" cy="0"/>
          <a:chOff x="0" y="0"/>
          <a:chExt cx="0" cy="0"/>
        </a:xfrm>
      </p:grpSpPr>
      <p:sp>
        <p:nvSpPr>
          <p:cNvPr id="311" name="Google Shape;311;p16"/>
          <p:cNvSpPr txBox="1"/>
          <p:nvPr>
            <p:ph type="ctrTitle"/>
          </p:nvPr>
        </p:nvSpPr>
        <p:spPr>
          <a:xfrm>
            <a:off x="1121525"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2" name="Google Shape;312;p16"/>
          <p:cNvSpPr txBox="1"/>
          <p:nvPr>
            <p:ph idx="1" type="subTitle"/>
          </p:nvPr>
        </p:nvSpPr>
        <p:spPr>
          <a:xfrm>
            <a:off x="961925" y="16437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3" name="Google Shape;313;p16"/>
          <p:cNvSpPr txBox="1"/>
          <p:nvPr>
            <p:ph idx="2" type="ctrTitle"/>
          </p:nvPr>
        </p:nvSpPr>
        <p:spPr>
          <a:xfrm>
            <a:off x="3628263"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4" name="Google Shape;314;p16"/>
          <p:cNvSpPr txBox="1"/>
          <p:nvPr>
            <p:ph idx="3" type="subTitle"/>
          </p:nvPr>
        </p:nvSpPr>
        <p:spPr>
          <a:xfrm>
            <a:off x="3468663" y="1643759"/>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5" name="Google Shape;315;p16"/>
          <p:cNvSpPr txBox="1"/>
          <p:nvPr>
            <p:ph idx="4" type="ctrTitle"/>
          </p:nvPr>
        </p:nvSpPr>
        <p:spPr>
          <a:xfrm>
            <a:off x="6142624"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6" name="Google Shape;316;p16"/>
          <p:cNvSpPr txBox="1"/>
          <p:nvPr>
            <p:ph idx="5" type="subTitle"/>
          </p:nvPr>
        </p:nvSpPr>
        <p:spPr>
          <a:xfrm>
            <a:off x="5947924" y="16437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7" name="Google Shape;317;p16"/>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18" name="Google Shape;318;p16"/>
          <p:cNvSpPr txBox="1"/>
          <p:nvPr>
            <p:ph idx="7" type="ctrTitle"/>
          </p:nvPr>
        </p:nvSpPr>
        <p:spPr>
          <a:xfrm>
            <a:off x="1121525"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9" name="Google Shape;319;p16"/>
          <p:cNvSpPr txBox="1"/>
          <p:nvPr>
            <p:ph idx="8" type="subTitle"/>
          </p:nvPr>
        </p:nvSpPr>
        <p:spPr>
          <a:xfrm>
            <a:off x="961925" y="34792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0" name="Google Shape;320;p16"/>
          <p:cNvSpPr txBox="1"/>
          <p:nvPr>
            <p:ph idx="9" type="ctrTitle"/>
          </p:nvPr>
        </p:nvSpPr>
        <p:spPr>
          <a:xfrm>
            <a:off x="3628263"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1" name="Google Shape;321;p16"/>
          <p:cNvSpPr txBox="1"/>
          <p:nvPr>
            <p:ph idx="13" type="subTitle"/>
          </p:nvPr>
        </p:nvSpPr>
        <p:spPr>
          <a:xfrm>
            <a:off x="3533613" y="3479251"/>
            <a:ext cx="20706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2" name="Google Shape;322;p16"/>
          <p:cNvSpPr txBox="1"/>
          <p:nvPr>
            <p:ph idx="14" type="ctrTitle"/>
          </p:nvPr>
        </p:nvSpPr>
        <p:spPr>
          <a:xfrm>
            <a:off x="6142624"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3" name="Google Shape;323;p16"/>
          <p:cNvSpPr txBox="1"/>
          <p:nvPr>
            <p:ph idx="15" type="subTitle"/>
          </p:nvPr>
        </p:nvSpPr>
        <p:spPr>
          <a:xfrm>
            <a:off x="5947924" y="34792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4" name="Google Shape;324;p1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33" name="Shape 333"/>
        <p:cNvGrpSpPr/>
        <p:nvPr/>
      </p:nvGrpSpPr>
      <p:grpSpPr>
        <a:xfrm>
          <a:off x="0" y="0"/>
          <a:ext cx="0" cy="0"/>
          <a:chOff x="0" y="0"/>
          <a:chExt cx="0" cy="0"/>
        </a:xfrm>
      </p:grpSpPr>
      <p:sp>
        <p:nvSpPr>
          <p:cNvPr id="334" name="Google Shape;334;p17"/>
          <p:cNvSpPr txBox="1"/>
          <p:nvPr>
            <p:ph type="ctrTitle"/>
          </p:nvPr>
        </p:nvSpPr>
        <p:spPr>
          <a:xfrm>
            <a:off x="1218541"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5" name="Google Shape;335;p17"/>
          <p:cNvSpPr txBox="1"/>
          <p:nvPr>
            <p:ph idx="1" type="subTitle"/>
          </p:nvPr>
        </p:nvSpPr>
        <p:spPr>
          <a:xfrm>
            <a:off x="1218541"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6" name="Google Shape;336;p17"/>
          <p:cNvSpPr txBox="1"/>
          <p:nvPr>
            <p:ph idx="2" type="ctrTitle"/>
          </p:nvPr>
        </p:nvSpPr>
        <p:spPr>
          <a:xfrm>
            <a:off x="6054555"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7" name="Google Shape;337;p17"/>
          <p:cNvSpPr txBox="1"/>
          <p:nvPr>
            <p:ph idx="3" type="subTitle"/>
          </p:nvPr>
        </p:nvSpPr>
        <p:spPr>
          <a:xfrm>
            <a:off x="6054555"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8" name="Google Shape;338;p17"/>
          <p:cNvSpPr txBox="1"/>
          <p:nvPr>
            <p:ph idx="4" type="ctrTitle"/>
          </p:nvPr>
        </p:nvSpPr>
        <p:spPr>
          <a:xfrm>
            <a:off x="1218541"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9" name="Google Shape;339;p17"/>
          <p:cNvSpPr txBox="1"/>
          <p:nvPr>
            <p:ph idx="5" type="subTitle"/>
          </p:nvPr>
        </p:nvSpPr>
        <p:spPr>
          <a:xfrm>
            <a:off x="1116841" y="3271106"/>
            <a:ext cx="2084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0" name="Google Shape;340;p17"/>
          <p:cNvSpPr txBox="1"/>
          <p:nvPr>
            <p:ph idx="6" type="ctrTitle"/>
          </p:nvPr>
        </p:nvSpPr>
        <p:spPr>
          <a:xfrm>
            <a:off x="6054555"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1" name="Google Shape;341;p17"/>
          <p:cNvSpPr txBox="1"/>
          <p:nvPr>
            <p:ph idx="7" type="subTitle"/>
          </p:nvPr>
        </p:nvSpPr>
        <p:spPr>
          <a:xfrm>
            <a:off x="6054555" y="3271106"/>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2" name="Google Shape;342;p17"/>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43" name="Google Shape;343;p17"/>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353" name="Shape 353"/>
        <p:cNvGrpSpPr/>
        <p:nvPr/>
      </p:nvGrpSpPr>
      <p:grpSpPr>
        <a:xfrm>
          <a:off x="0" y="0"/>
          <a:ext cx="0" cy="0"/>
          <a:chOff x="0" y="0"/>
          <a:chExt cx="0" cy="0"/>
        </a:xfrm>
      </p:grpSpPr>
      <p:sp>
        <p:nvSpPr>
          <p:cNvPr id="354" name="Google Shape;354;p18"/>
          <p:cNvSpPr txBox="1"/>
          <p:nvPr>
            <p:ph type="ctrTitle"/>
          </p:nvPr>
        </p:nvSpPr>
        <p:spPr>
          <a:xfrm>
            <a:off x="915161" y="2299544"/>
            <a:ext cx="1881300" cy="64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5" name="Google Shape;355;p18"/>
          <p:cNvSpPr txBox="1"/>
          <p:nvPr>
            <p:ph idx="1" type="subTitle"/>
          </p:nvPr>
        </p:nvSpPr>
        <p:spPr>
          <a:xfrm>
            <a:off x="879139" y="1777397"/>
            <a:ext cx="1917300" cy="644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6" name="Google Shape;356;p18"/>
          <p:cNvSpPr txBox="1"/>
          <p:nvPr>
            <p:ph idx="2" type="ctrTitle"/>
          </p:nvPr>
        </p:nvSpPr>
        <p:spPr>
          <a:xfrm>
            <a:off x="6345518" y="2299544"/>
            <a:ext cx="18813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7" name="Google Shape;357;p18"/>
          <p:cNvSpPr txBox="1"/>
          <p:nvPr>
            <p:ph idx="3" type="subTitle"/>
          </p:nvPr>
        </p:nvSpPr>
        <p:spPr>
          <a:xfrm>
            <a:off x="6345518" y="1777397"/>
            <a:ext cx="1881300" cy="64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8" name="Google Shape;358;p18"/>
          <p:cNvSpPr txBox="1"/>
          <p:nvPr>
            <p:ph idx="4" type="ctrTitle"/>
          </p:nvPr>
        </p:nvSpPr>
        <p:spPr>
          <a:xfrm>
            <a:off x="915161" y="2861525"/>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9" name="Google Shape;359;p18"/>
          <p:cNvSpPr txBox="1"/>
          <p:nvPr>
            <p:ph idx="5" type="subTitle"/>
          </p:nvPr>
        </p:nvSpPr>
        <p:spPr>
          <a:xfrm>
            <a:off x="915161" y="3353275"/>
            <a:ext cx="1881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0" name="Google Shape;360;p18"/>
          <p:cNvSpPr txBox="1"/>
          <p:nvPr>
            <p:ph idx="6" type="ctrTitle"/>
          </p:nvPr>
        </p:nvSpPr>
        <p:spPr>
          <a:xfrm>
            <a:off x="6345518" y="286152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61" name="Google Shape;361;p18"/>
          <p:cNvSpPr txBox="1"/>
          <p:nvPr>
            <p:ph idx="7" type="subTitle"/>
          </p:nvPr>
        </p:nvSpPr>
        <p:spPr>
          <a:xfrm>
            <a:off x="6345518" y="3353275"/>
            <a:ext cx="16566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2" name="Google Shape;362;p18"/>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63" name="Google Shape;363;p18"/>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73" name="Shape 373"/>
        <p:cNvGrpSpPr/>
        <p:nvPr/>
      </p:nvGrpSpPr>
      <p:grpSpPr>
        <a:xfrm>
          <a:off x="0" y="0"/>
          <a:ext cx="0" cy="0"/>
          <a:chOff x="0" y="0"/>
          <a:chExt cx="0" cy="0"/>
        </a:xfrm>
      </p:grpSpPr>
      <p:sp>
        <p:nvSpPr>
          <p:cNvPr id="374" name="Google Shape;374;p19"/>
          <p:cNvSpPr txBox="1"/>
          <p:nvPr>
            <p:ph type="title"/>
          </p:nvPr>
        </p:nvSpPr>
        <p:spPr>
          <a:xfrm>
            <a:off x="2471150" y="1830075"/>
            <a:ext cx="38232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72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75" name="Google Shape;375;p19"/>
          <p:cNvSpPr txBox="1"/>
          <p:nvPr>
            <p:ph idx="1" type="subTitle"/>
          </p:nvPr>
        </p:nvSpPr>
        <p:spPr>
          <a:xfrm>
            <a:off x="2902550" y="54000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76" name="Google Shape;376;p19"/>
          <p:cNvSpPr txBox="1"/>
          <p:nvPr/>
        </p:nvSpPr>
        <p:spPr>
          <a:xfrm>
            <a:off x="2289500" y="3592806"/>
            <a:ext cx="41865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1802448" y="4340187"/>
            <a:ext cx="131015" cy="131015"/>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7196621" y="809541"/>
            <a:ext cx="131015" cy="131015"/>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7826485" y="4005523"/>
            <a:ext cx="105796" cy="106050"/>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6669747" y="3108456"/>
            <a:ext cx="62397" cy="62397"/>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2127273" y="2530788"/>
            <a:ext cx="112298" cy="112553"/>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7418926" y="3240515"/>
            <a:ext cx="112298" cy="112553"/>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7751274" y="1218584"/>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9"/>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9"/>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 name="Google Shape;397;p19"/>
          <p:cNvSpPr/>
          <p:nvPr/>
        </p:nvSpPr>
        <p:spPr>
          <a:xfrm>
            <a:off x="1050592" y="3209646"/>
            <a:ext cx="9132" cy="2718457"/>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7090326" y="2590809"/>
            <a:ext cx="9132" cy="1822361"/>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9"/>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19"/>
          <p:cNvSpPr/>
          <p:nvPr/>
        </p:nvSpPr>
        <p:spPr>
          <a:xfrm>
            <a:off x="6423211" y="3192659"/>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409" name="Shape 409"/>
        <p:cNvGrpSpPr/>
        <p:nvPr/>
      </p:nvGrpSpPr>
      <p:grpSpPr>
        <a:xfrm>
          <a:off x="0" y="0"/>
          <a:ext cx="0" cy="0"/>
          <a:chOff x="0" y="0"/>
          <a:chExt cx="0" cy="0"/>
        </a:xfrm>
      </p:grpSpPr>
      <p:sp>
        <p:nvSpPr>
          <p:cNvPr id="410" name="Google Shape;410;p20"/>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1600"/>
              </a:spcBef>
              <a:spcAft>
                <a:spcPts val="0"/>
              </a:spcAft>
              <a:buSzPts val="1000"/>
              <a:buFont typeface="Nunito Light"/>
              <a:buChar char="○"/>
              <a:defRPr/>
            </a:lvl2pPr>
            <a:lvl3pPr indent="-292100" lvl="2" marL="1371600" rtl="0">
              <a:spcBef>
                <a:spcPts val="1600"/>
              </a:spcBef>
              <a:spcAft>
                <a:spcPts val="0"/>
              </a:spcAft>
              <a:buSzPts val="1000"/>
              <a:buFont typeface="Nunito Light"/>
              <a:buChar char="■"/>
              <a:defRPr/>
            </a:lvl3pPr>
            <a:lvl4pPr indent="-292100" lvl="3" marL="1828800" rtl="0">
              <a:spcBef>
                <a:spcPts val="1600"/>
              </a:spcBef>
              <a:spcAft>
                <a:spcPts val="0"/>
              </a:spcAft>
              <a:buSzPts val="1000"/>
              <a:buFont typeface="Nunito Light"/>
              <a:buChar char="●"/>
              <a:defRPr/>
            </a:lvl4pPr>
            <a:lvl5pPr indent="-292100" lvl="4" marL="2286000" rtl="0">
              <a:spcBef>
                <a:spcPts val="1600"/>
              </a:spcBef>
              <a:spcAft>
                <a:spcPts val="0"/>
              </a:spcAft>
              <a:buSzPts val="1000"/>
              <a:buFont typeface="Nunito Light"/>
              <a:buChar char="○"/>
              <a:defRPr/>
            </a:lvl5pPr>
            <a:lvl6pPr indent="-292100" lvl="5" marL="2743200" rtl="0">
              <a:spcBef>
                <a:spcPts val="1600"/>
              </a:spcBef>
              <a:spcAft>
                <a:spcPts val="0"/>
              </a:spcAft>
              <a:buSzPts val="1000"/>
              <a:buFont typeface="Nunito Light"/>
              <a:buChar char="■"/>
              <a:defRPr/>
            </a:lvl6pPr>
            <a:lvl7pPr indent="-292100" lvl="6" marL="3200400" rtl="0">
              <a:spcBef>
                <a:spcPts val="1600"/>
              </a:spcBef>
              <a:spcAft>
                <a:spcPts val="0"/>
              </a:spcAft>
              <a:buSzPts val="1000"/>
              <a:buFont typeface="Nunito Light"/>
              <a:buChar char="●"/>
              <a:defRPr/>
            </a:lvl7pPr>
            <a:lvl8pPr indent="-292100" lvl="7" marL="3657600" rtl="0">
              <a:spcBef>
                <a:spcPts val="1600"/>
              </a:spcBef>
              <a:spcAft>
                <a:spcPts val="0"/>
              </a:spcAft>
              <a:buSzPts val="1000"/>
              <a:buFont typeface="Nunito Light"/>
              <a:buChar char="○"/>
              <a:defRPr/>
            </a:lvl8pPr>
            <a:lvl9pPr indent="-292100" lvl="8" marL="4114800" rtl="0">
              <a:spcBef>
                <a:spcPts val="1600"/>
              </a:spcBef>
              <a:spcAft>
                <a:spcPts val="1600"/>
              </a:spcAft>
              <a:buSzPts val="1000"/>
              <a:buFont typeface="Nunito Light"/>
              <a:buChar char="■"/>
              <a:defRPr/>
            </a:lvl9pPr>
          </a:lstStyle>
          <a:p/>
        </p:txBody>
      </p:sp>
      <p:sp>
        <p:nvSpPr>
          <p:cNvPr id="411" name="Google Shape;411;p20"/>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12" name="Google Shape;412;p20"/>
          <p:cNvSpPr txBox="1"/>
          <p:nvPr>
            <p:ph idx="2" type="body"/>
          </p:nvPr>
        </p:nvSpPr>
        <p:spPr>
          <a:xfrm>
            <a:off x="469012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1600"/>
              </a:spcBef>
              <a:spcAft>
                <a:spcPts val="0"/>
              </a:spcAft>
              <a:buClr>
                <a:srgbClr val="FFC800"/>
              </a:buClr>
              <a:buSzPts val="1000"/>
              <a:buFont typeface="Nunito Light"/>
              <a:buChar char="○"/>
              <a:defRPr/>
            </a:lvl2pPr>
            <a:lvl3pPr indent="-292100" lvl="2" marL="1371600" rtl="0">
              <a:spcBef>
                <a:spcPts val="1600"/>
              </a:spcBef>
              <a:spcAft>
                <a:spcPts val="0"/>
              </a:spcAft>
              <a:buClr>
                <a:srgbClr val="FFC800"/>
              </a:buClr>
              <a:buSzPts val="1000"/>
              <a:buFont typeface="Nunito Light"/>
              <a:buChar char="■"/>
              <a:defRPr/>
            </a:lvl3pPr>
            <a:lvl4pPr indent="-292100" lvl="3" marL="1828800" rtl="0">
              <a:spcBef>
                <a:spcPts val="1600"/>
              </a:spcBef>
              <a:spcAft>
                <a:spcPts val="0"/>
              </a:spcAft>
              <a:buClr>
                <a:srgbClr val="FFC800"/>
              </a:buClr>
              <a:buSzPts val="1000"/>
              <a:buFont typeface="Nunito Light"/>
              <a:buChar char="●"/>
              <a:defRPr/>
            </a:lvl4pPr>
            <a:lvl5pPr indent="-292100" lvl="4" marL="2286000" rtl="0">
              <a:spcBef>
                <a:spcPts val="1600"/>
              </a:spcBef>
              <a:spcAft>
                <a:spcPts val="0"/>
              </a:spcAft>
              <a:buClr>
                <a:srgbClr val="434343"/>
              </a:buClr>
              <a:buSzPts val="1000"/>
              <a:buFont typeface="Nunito Light"/>
              <a:buChar char="○"/>
              <a:defRPr/>
            </a:lvl5pPr>
            <a:lvl6pPr indent="-292100" lvl="5" marL="2743200" rtl="0">
              <a:spcBef>
                <a:spcPts val="1600"/>
              </a:spcBef>
              <a:spcAft>
                <a:spcPts val="0"/>
              </a:spcAft>
              <a:buClr>
                <a:srgbClr val="434343"/>
              </a:buClr>
              <a:buSzPts val="1000"/>
              <a:buFont typeface="Nunito Light"/>
              <a:buChar char="■"/>
              <a:defRPr/>
            </a:lvl6pPr>
            <a:lvl7pPr indent="-292100" lvl="6" marL="3200400" rtl="0">
              <a:spcBef>
                <a:spcPts val="1600"/>
              </a:spcBef>
              <a:spcAft>
                <a:spcPts val="0"/>
              </a:spcAft>
              <a:buClr>
                <a:srgbClr val="434343"/>
              </a:buClr>
              <a:buSzPts val="1000"/>
              <a:buFont typeface="Nunito Light"/>
              <a:buChar char="●"/>
              <a:defRPr/>
            </a:lvl7pPr>
            <a:lvl8pPr indent="-292100" lvl="7" marL="3657600" rtl="0">
              <a:spcBef>
                <a:spcPts val="1600"/>
              </a:spcBef>
              <a:spcAft>
                <a:spcPts val="0"/>
              </a:spcAft>
              <a:buClr>
                <a:srgbClr val="434343"/>
              </a:buClr>
              <a:buSzPts val="1000"/>
              <a:buFont typeface="Nunito Light"/>
              <a:buChar char="○"/>
              <a:defRPr/>
            </a:lvl8pPr>
            <a:lvl9pPr indent="-292100" lvl="8" marL="4114800" rtl="0">
              <a:spcBef>
                <a:spcPts val="1600"/>
              </a:spcBef>
              <a:spcAft>
                <a:spcPts val="1600"/>
              </a:spcAft>
              <a:buClr>
                <a:srgbClr val="434343"/>
              </a:buClr>
              <a:buSzPts val="1000"/>
              <a:buFont typeface="Nunito Light"/>
              <a:buChar char="■"/>
              <a:defRPr/>
            </a:lvl9pPr>
          </a:lstStyle>
          <a:p/>
        </p:txBody>
      </p:sp>
      <p:sp>
        <p:nvSpPr>
          <p:cNvPr id="413" name="Google Shape;413;p20"/>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3"/>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3"/>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3"/>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ph type="ctrTitle"/>
          </p:nvPr>
        </p:nvSpPr>
        <p:spPr>
          <a:xfrm>
            <a:off x="2031287" y="1742775"/>
            <a:ext cx="2622000" cy="837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57" name="Google Shape;57;p3"/>
          <p:cNvSpPr txBox="1"/>
          <p:nvPr>
            <p:ph idx="1" type="subTitle"/>
          </p:nvPr>
        </p:nvSpPr>
        <p:spPr>
          <a:xfrm>
            <a:off x="1791587" y="2417450"/>
            <a:ext cx="3101400" cy="104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8" name="Google Shape;58;p3"/>
          <p:cNvSpPr txBox="1"/>
          <p:nvPr>
            <p:ph hasCustomPrompt="1" idx="2" type="title"/>
          </p:nvPr>
        </p:nvSpPr>
        <p:spPr>
          <a:xfrm>
            <a:off x="5834900" y="2122225"/>
            <a:ext cx="981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24"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25" name="Shape 4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9" name="Shape 59"/>
        <p:cNvGrpSpPr/>
        <p:nvPr/>
      </p:nvGrpSpPr>
      <p:grpSpPr>
        <a:xfrm>
          <a:off x="0" y="0"/>
          <a:ext cx="0" cy="0"/>
          <a:chOff x="0" y="0"/>
          <a:chExt cx="0" cy="0"/>
        </a:xfrm>
      </p:grpSpPr>
      <p:sp>
        <p:nvSpPr>
          <p:cNvPr id="60" name="Google Shape;60;p4"/>
          <p:cNvSpPr txBox="1"/>
          <p:nvPr>
            <p:ph idx="1" type="body"/>
          </p:nvPr>
        </p:nvSpPr>
        <p:spPr>
          <a:xfrm>
            <a:off x="618825" y="1679175"/>
            <a:ext cx="3534300" cy="20901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61" name="Google Shape;61;p4"/>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62" name="Google Shape;62;p4"/>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4"/>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5"/>
          <p:cNvSpPr txBox="1"/>
          <p:nvPr>
            <p:ph type="ctrTitle"/>
          </p:nvPr>
        </p:nvSpPr>
        <p:spPr>
          <a:xfrm>
            <a:off x="923625" y="1196026"/>
            <a:ext cx="982200" cy="577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0" name="Google Shape;80;p5"/>
          <p:cNvSpPr txBox="1"/>
          <p:nvPr>
            <p:ph idx="1" type="subTitle"/>
          </p:nvPr>
        </p:nvSpPr>
        <p:spPr>
          <a:xfrm>
            <a:off x="923637" y="1684093"/>
            <a:ext cx="2620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1" name="Google Shape;81;p5"/>
          <p:cNvSpPr txBox="1"/>
          <p:nvPr>
            <p:ph idx="2" type="ctrTitle"/>
          </p:nvPr>
        </p:nvSpPr>
        <p:spPr>
          <a:xfrm>
            <a:off x="7050379" y="1196025"/>
            <a:ext cx="1137300" cy="5778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2" name="Google Shape;82;p5"/>
          <p:cNvSpPr txBox="1"/>
          <p:nvPr>
            <p:ph idx="3" type="subTitle"/>
          </p:nvPr>
        </p:nvSpPr>
        <p:spPr>
          <a:xfrm>
            <a:off x="5450166" y="1684093"/>
            <a:ext cx="27375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3" name="Google Shape;83;p5"/>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84" name="Google Shape;84;p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95" name="Google Shape;95;p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sp>
        <p:nvSpPr>
          <p:cNvPr id="106" name="Google Shape;106;p7"/>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6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07" name="Google Shape;107;p7"/>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8" name="Google Shape;108;p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7" name="Shape 117"/>
        <p:cNvGrpSpPr/>
        <p:nvPr/>
      </p:nvGrpSpPr>
      <p:grpSpPr>
        <a:xfrm>
          <a:off x="0" y="0"/>
          <a:ext cx="0" cy="0"/>
          <a:chOff x="0" y="0"/>
          <a:chExt cx="0" cy="0"/>
        </a:xfrm>
      </p:grpSpPr>
      <p:sp>
        <p:nvSpPr>
          <p:cNvPr id="118" name="Google Shape;118;p8"/>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9" name="Google Shape;119;p8"/>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8"/>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8"/>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8"/>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8"/>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9" name="Shape 169"/>
        <p:cNvGrpSpPr/>
        <p:nvPr/>
      </p:nvGrpSpPr>
      <p:grpSpPr>
        <a:xfrm>
          <a:off x="0" y="0"/>
          <a:ext cx="0" cy="0"/>
          <a:chOff x="0" y="0"/>
          <a:chExt cx="0" cy="0"/>
        </a:xfrm>
      </p:grpSpPr>
      <p:sp>
        <p:nvSpPr>
          <p:cNvPr id="170" name="Google Shape;17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71" name="Google Shape;17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72" name="Google Shape;17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sp>
        <p:nvSpPr>
          <p:cNvPr id="174" name="Google Shape;174;p10"/>
          <p:cNvSpPr txBox="1"/>
          <p:nvPr>
            <p:ph type="title"/>
          </p:nvPr>
        </p:nvSpPr>
        <p:spPr>
          <a:xfrm>
            <a:off x="581925" y="3391646"/>
            <a:ext cx="4126500" cy="1321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indent="-317500" lvl="1" marL="914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hyperlink" Target="https://www.tensorflow.org/api_docs/python/tf/keras/layers/Conv2DTranspos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7.png"/><Relationship Id="rId6"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hyperlink" Target="https://github.com/Shakib-IO/CSE445_Machine_Learning" TargetMode="External"/><Relationship Id="rId4" Type="http://schemas.openxmlformats.org/officeDocument/2006/relationships/hyperlink" Target="https://github.com/Shakib-IO/CSE445_Machine_Learning/blob/main/CSE445_ImageDenoiseAutoEncoder.ipynb"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hyperlink" Target="https://www.eecs.yorku.ca/~kamel/sidd/dataset.php"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hyperlink" Target="https://www.tensorflow.org/api_docs/python/tf/imag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23"/>
          <p:cNvSpPr txBox="1"/>
          <p:nvPr>
            <p:ph type="ctrTitle"/>
          </p:nvPr>
        </p:nvSpPr>
        <p:spPr>
          <a:xfrm>
            <a:off x="1433975" y="1164450"/>
            <a:ext cx="64605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400">
                <a:latin typeface="Maven Pro"/>
                <a:ea typeface="Maven Pro"/>
                <a:cs typeface="Maven Pro"/>
                <a:sym typeface="Maven Pro"/>
              </a:rPr>
              <a:t>Image</a:t>
            </a:r>
            <a:r>
              <a:rPr lang="en" sz="4400">
                <a:latin typeface="Maven Pro"/>
                <a:ea typeface="Maven Pro"/>
                <a:cs typeface="Maven Pro"/>
                <a:sym typeface="Maven Pro"/>
              </a:rPr>
              <a:t> Denoise Using</a:t>
            </a:r>
            <a:endParaRPr sz="4400">
              <a:latin typeface="Maven Pro"/>
              <a:ea typeface="Maven Pro"/>
              <a:cs typeface="Maven Pro"/>
              <a:sym typeface="Maven Pro"/>
            </a:endParaRPr>
          </a:p>
          <a:p>
            <a:pPr indent="0" lvl="0" marL="0" rtl="0" algn="ctr">
              <a:spcBef>
                <a:spcPts val="0"/>
              </a:spcBef>
              <a:spcAft>
                <a:spcPts val="0"/>
              </a:spcAft>
              <a:buNone/>
            </a:pPr>
            <a:r>
              <a:rPr lang="en" sz="4400">
                <a:solidFill>
                  <a:schemeClr val="accent2"/>
                </a:solidFill>
                <a:latin typeface="Maven Pro"/>
                <a:ea typeface="Maven Pro"/>
                <a:cs typeface="Maven Pro"/>
                <a:sym typeface="Maven Pro"/>
              </a:rPr>
              <a:t>AutoEncoder</a:t>
            </a:r>
            <a:endParaRPr sz="4400">
              <a:solidFill>
                <a:schemeClr val="accent2"/>
              </a:solidFill>
            </a:endParaRPr>
          </a:p>
        </p:txBody>
      </p:sp>
      <p:sp>
        <p:nvSpPr>
          <p:cNvPr id="431" name="Google Shape;431;p23"/>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3"/>
          <p:cNvSpPr/>
          <p:nvPr/>
        </p:nvSpPr>
        <p:spPr>
          <a:xfrm>
            <a:off x="7047944" y="3537816"/>
            <a:ext cx="57834" cy="57834"/>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3"/>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3"/>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3"/>
          <p:cNvSpPr/>
          <p:nvPr/>
        </p:nvSpPr>
        <p:spPr>
          <a:xfrm>
            <a:off x="6878934" y="3957003"/>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3"/>
          <p:cNvSpPr/>
          <p:nvPr/>
        </p:nvSpPr>
        <p:spPr>
          <a:xfrm>
            <a:off x="2924242" y="4302208"/>
            <a:ext cx="119993" cy="119993"/>
          </a:xfrm>
          <a:custGeom>
            <a:rect b="b" l="l" r="r" t="t"/>
            <a:pathLst>
              <a:path extrusionOk="0" h="4579" w="4579">
                <a:moveTo>
                  <a:pt x="0" y="1"/>
                </a:moveTo>
                <a:lnTo>
                  <a:pt x="0" y="4578"/>
                </a:lnTo>
                <a:lnTo>
                  <a:pt x="4578" y="4578"/>
                </a:lnTo>
                <a:lnTo>
                  <a:pt x="4578"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23"/>
          <p:cNvGrpSpPr/>
          <p:nvPr/>
        </p:nvGrpSpPr>
        <p:grpSpPr>
          <a:xfrm>
            <a:off x="6232314" y="3696331"/>
            <a:ext cx="121434" cy="1073147"/>
            <a:chOff x="6232314" y="3696331"/>
            <a:chExt cx="121434" cy="1073147"/>
          </a:xfrm>
        </p:grpSpPr>
        <p:sp>
          <p:nvSpPr>
            <p:cNvPr id="438" name="Google Shape;438;p23"/>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3"/>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23"/>
          <p:cNvGrpSpPr/>
          <p:nvPr/>
        </p:nvGrpSpPr>
        <p:grpSpPr>
          <a:xfrm>
            <a:off x="6780548" y="337714"/>
            <a:ext cx="133252" cy="1952377"/>
            <a:chOff x="6780548" y="337714"/>
            <a:chExt cx="133252" cy="1952377"/>
          </a:xfrm>
        </p:grpSpPr>
        <p:sp>
          <p:nvSpPr>
            <p:cNvPr id="441" name="Google Shape;441;p2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23"/>
          <p:cNvGrpSpPr/>
          <p:nvPr/>
        </p:nvGrpSpPr>
        <p:grpSpPr>
          <a:xfrm>
            <a:off x="1608717" y="1280046"/>
            <a:ext cx="199237" cy="2828935"/>
            <a:chOff x="1608717" y="1280046"/>
            <a:chExt cx="199237" cy="2828935"/>
          </a:xfrm>
        </p:grpSpPr>
        <p:sp>
          <p:nvSpPr>
            <p:cNvPr id="444" name="Google Shape;444;p23"/>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3"/>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3"/>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 name="Google Shape;447;p23"/>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3"/>
          <p:cNvSpPr/>
          <p:nvPr/>
        </p:nvSpPr>
        <p:spPr>
          <a:xfrm>
            <a:off x="7446601" y="3454956"/>
            <a:ext cx="8464" cy="1689096"/>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23"/>
          <p:cNvGrpSpPr/>
          <p:nvPr/>
        </p:nvGrpSpPr>
        <p:grpSpPr>
          <a:xfrm>
            <a:off x="8008096" y="2108910"/>
            <a:ext cx="199001" cy="2139769"/>
            <a:chOff x="8008096" y="2108910"/>
            <a:chExt cx="199001" cy="2139769"/>
          </a:xfrm>
        </p:grpSpPr>
        <p:sp>
          <p:nvSpPr>
            <p:cNvPr id="450" name="Google Shape;450;p2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23"/>
          <p:cNvGrpSpPr/>
          <p:nvPr/>
        </p:nvGrpSpPr>
        <p:grpSpPr>
          <a:xfrm>
            <a:off x="4472500" y="3928605"/>
            <a:ext cx="199001" cy="867198"/>
            <a:chOff x="4475150" y="4052605"/>
            <a:chExt cx="199001" cy="867198"/>
          </a:xfrm>
        </p:grpSpPr>
        <p:sp>
          <p:nvSpPr>
            <p:cNvPr id="453" name="Google Shape;453;p23"/>
            <p:cNvSpPr/>
            <p:nvPr/>
          </p:nvSpPr>
          <p:spPr>
            <a:xfrm>
              <a:off x="4475150" y="4052605"/>
              <a:ext cx="199001" cy="220121"/>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3"/>
            <p:cNvSpPr/>
            <p:nvPr/>
          </p:nvSpPr>
          <p:spPr>
            <a:xfrm>
              <a:off x="4522600" y="4494201"/>
              <a:ext cx="104095" cy="115148"/>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3"/>
            <p:cNvSpPr/>
            <p:nvPr/>
          </p:nvSpPr>
          <p:spPr>
            <a:xfrm>
              <a:off x="4534403" y="4830814"/>
              <a:ext cx="80477" cy="88990"/>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6" name="Google Shape;456;p23"/>
          <p:cNvCxnSpPr/>
          <p:nvPr/>
        </p:nvCxnSpPr>
        <p:spPr>
          <a:xfrm rot="10800000">
            <a:off x="2500900" y="3414100"/>
            <a:ext cx="4147200" cy="0"/>
          </a:xfrm>
          <a:prstGeom prst="straightConnector1">
            <a:avLst/>
          </a:prstGeom>
          <a:noFill/>
          <a:ln cap="flat" cmpd="sng" w="9525">
            <a:solidFill>
              <a:srgbClr val="9E9E9E"/>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32"/>
          <p:cNvSpPr txBox="1"/>
          <p:nvPr>
            <p:ph idx="1" type="body"/>
          </p:nvPr>
        </p:nvSpPr>
        <p:spPr>
          <a:xfrm>
            <a:off x="0" y="1467525"/>
            <a:ext cx="3217200" cy="28050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b="1" lang="en" sz="1400"/>
              <a:t>Encoder</a:t>
            </a:r>
            <a:r>
              <a:rPr lang="en" sz="1400"/>
              <a:t>: For the Encoding part we use the </a:t>
            </a:r>
            <a:r>
              <a:rPr b="1" lang="en" sz="1400"/>
              <a:t>Conv2d</a:t>
            </a:r>
            <a:endParaRPr b="1" sz="1400"/>
          </a:p>
          <a:p>
            <a:pPr indent="-317500" lvl="0" marL="457200" rtl="0" algn="l">
              <a:spcBef>
                <a:spcPts val="1000"/>
              </a:spcBef>
              <a:spcAft>
                <a:spcPts val="0"/>
              </a:spcAft>
              <a:buSzPts val="1400"/>
              <a:buChar char="-"/>
            </a:pPr>
            <a:r>
              <a:rPr b="1" lang="en" sz="1400"/>
              <a:t>Code</a:t>
            </a:r>
            <a:r>
              <a:rPr lang="en" sz="1400"/>
              <a:t>: For this part of the network we used to add all the </a:t>
            </a:r>
            <a:r>
              <a:rPr lang="en" sz="1400"/>
              <a:t>information</a:t>
            </a:r>
            <a:r>
              <a:rPr lang="en" sz="1400"/>
              <a:t> in a reduced representation of the input and that is fed into the decoder.</a:t>
            </a:r>
            <a:endParaRPr sz="1400"/>
          </a:p>
          <a:p>
            <a:pPr indent="-317500" lvl="0" marL="457200" rtl="0" algn="l">
              <a:spcBef>
                <a:spcPts val="1000"/>
              </a:spcBef>
              <a:spcAft>
                <a:spcPts val="0"/>
              </a:spcAft>
              <a:buSzPts val="1400"/>
              <a:buChar char="-"/>
            </a:pPr>
            <a:r>
              <a:rPr b="1" lang="en" sz="1400"/>
              <a:t>Decoder</a:t>
            </a:r>
            <a:r>
              <a:rPr lang="en" sz="1400"/>
              <a:t>: </a:t>
            </a:r>
            <a:r>
              <a:rPr lang="en" sz="1400"/>
              <a:t>For the decoding part we use the </a:t>
            </a:r>
            <a:r>
              <a:rPr b="1" lang="en" sz="1400"/>
              <a:t>Conv2dTranspose</a:t>
            </a:r>
            <a:endParaRPr b="1" sz="1400"/>
          </a:p>
          <a:p>
            <a:pPr indent="0" lvl="0" marL="0" rtl="0" algn="l">
              <a:spcBef>
                <a:spcPts val="1000"/>
              </a:spcBef>
              <a:spcAft>
                <a:spcPts val="1000"/>
              </a:spcAft>
              <a:buNone/>
            </a:pPr>
            <a:r>
              <a:t/>
            </a:r>
            <a:endParaRPr sz="1400"/>
          </a:p>
        </p:txBody>
      </p:sp>
      <p:sp>
        <p:nvSpPr>
          <p:cNvPr id="672" name="Google Shape;672;p32"/>
          <p:cNvSpPr txBox="1"/>
          <p:nvPr>
            <p:ph type="ctrTitle"/>
          </p:nvPr>
        </p:nvSpPr>
        <p:spPr>
          <a:xfrm>
            <a:off x="618825" y="411675"/>
            <a:ext cx="79059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Code </a:t>
            </a:r>
            <a:r>
              <a:rPr lang="en"/>
              <a:t>Architecture of autoencoders</a:t>
            </a:r>
            <a:endParaRPr/>
          </a:p>
        </p:txBody>
      </p:sp>
      <p:pic>
        <p:nvPicPr>
          <p:cNvPr id="673" name="Google Shape;673;p32"/>
          <p:cNvPicPr preferRelativeResize="0"/>
          <p:nvPr/>
        </p:nvPicPr>
        <p:blipFill>
          <a:blip r:embed="rId3">
            <a:alphaModFix/>
          </a:blip>
          <a:stretch>
            <a:fillRect/>
          </a:stretch>
        </p:blipFill>
        <p:spPr>
          <a:xfrm>
            <a:off x="3304975" y="1173825"/>
            <a:ext cx="5762826" cy="3564300"/>
          </a:xfrm>
          <a:prstGeom prst="rect">
            <a:avLst/>
          </a:prstGeom>
          <a:noFill/>
          <a:ln>
            <a:noFill/>
          </a:ln>
        </p:spPr>
      </p:pic>
      <p:sp>
        <p:nvSpPr>
          <p:cNvPr id="674" name="Google Shape;674;p32"/>
          <p:cNvSpPr txBox="1"/>
          <p:nvPr/>
        </p:nvSpPr>
        <p:spPr>
          <a:xfrm>
            <a:off x="5594325" y="1393450"/>
            <a:ext cx="141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aven Pro"/>
              <a:ea typeface="Maven Pro"/>
              <a:cs typeface="Maven Pro"/>
              <a:sym typeface="Maven Pro"/>
            </a:endParaRPr>
          </a:p>
        </p:txBody>
      </p:sp>
      <p:sp>
        <p:nvSpPr>
          <p:cNvPr id="675" name="Google Shape;675;p32"/>
          <p:cNvSpPr txBox="1"/>
          <p:nvPr/>
        </p:nvSpPr>
        <p:spPr>
          <a:xfrm>
            <a:off x="7181400" y="4770075"/>
            <a:ext cx="19626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u="sng">
                <a:solidFill>
                  <a:schemeClr val="hlink"/>
                </a:solidFill>
                <a:latin typeface="Maven Pro"/>
                <a:ea typeface="Maven Pro"/>
                <a:cs typeface="Maven Pro"/>
                <a:sym typeface="Maven Pro"/>
                <a:hlinkClick r:id="rId4"/>
              </a:rPr>
              <a:t>Source of implementation </a:t>
            </a:r>
            <a:endParaRPr sz="1000">
              <a:latin typeface="Maven Pro"/>
              <a:ea typeface="Maven Pro"/>
              <a:cs typeface="Maven Pro"/>
              <a:sym typeface="Maven P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33"/>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LIBRARIES &amp; FRAMEWORK</a:t>
            </a:r>
            <a:endParaRPr sz="3000"/>
          </a:p>
        </p:txBody>
      </p:sp>
      <p:sp>
        <p:nvSpPr>
          <p:cNvPr id="681" name="Google Shape;681;p33"/>
          <p:cNvSpPr txBox="1"/>
          <p:nvPr>
            <p:ph idx="2" type="ctrTitle"/>
          </p:nvPr>
        </p:nvSpPr>
        <p:spPr>
          <a:xfrm>
            <a:off x="5651030" y="167397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Tensorflow</a:t>
            </a:r>
            <a:endParaRPr/>
          </a:p>
        </p:txBody>
      </p:sp>
      <p:sp>
        <p:nvSpPr>
          <p:cNvPr id="682" name="Google Shape;682;p33"/>
          <p:cNvSpPr txBox="1"/>
          <p:nvPr>
            <p:ph idx="4" type="ctrTitle"/>
          </p:nvPr>
        </p:nvSpPr>
        <p:spPr>
          <a:xfrm>
            <a:off x="1624691" y="3082381"/>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Keras</a:t>
            </a:r>
            <a:endParaRPr/>
          </a:p>
        </p:txBody>
      </p:sp>
      <p:sp>
        <p:nvSpPr>
          <p:cNvPr id="683" name="Google Shape;683;p33"/>
          <p:cNvSpPr txBox="1"/>
          <p:nvPr>
            <p:ph type="ctrTitle"/>
          </p:nvPr>
        </p:nvSpPr>
        <p:spPr>
          <a:xfrm>
            <a:off x="1624691" y="167397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Numpy</a:t>
            </a:r>
            <a:endParaRPr/>
          </a:p>
        </p:txBody>
      </p:sp>
      <p:sp>
        <p:nvSpPr>
          <p:cNvPr id="684" name="Google Shape;684;p33"/>
          <p:cNvSpPr txBox="1"/>
          <p:nvPr>
            <p:ph idx="6" type="ctrTitle"/>
          </p:nvPr>
        </p:nvSpPr>
        <p:spPr>
          <a:xfrm>
            <a:off x="5638155" y="3082368"/>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Google Colab</a:t>
            </a:r>
            <a:endParaRPr/>
          </a:p>
        </p:txBody>
      </p:sp>
      <p:sp>
        <p:nvSpPr>
          <p:cNvPr id="685" name="Google Shape;685;p33"/>
          <p:cNvSpPr/>
          <p:nvPr/>
        </p:nvSpPr>
        <p:spPr>
          <a:xfrm>
            <a:off x="3510825" y="1673975"/>
            <a:ext cx="723900" cy="72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3510825" y="3082375"/>
            <a:ext cx="723900" cy="723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4909275" y="1673975"/>
            <a:ext cx="723900" cy="72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4909275" y="3082375"/>
            <a:ext cx="723900" cy="723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cxnSp>
        <p:nvCxnSpPr>
          <p:cNvPr id="689" name="Google Shape;689;p33"/>
          <p:cNvCxnSpPr>
            <a:stCxn id="685" idx="3"/>
            <a:endCxn id="687" idx="1"/>
          </p:cNvCxnSpPr>
          <p:nvPr/>
        </p:nvCxnSpPr>
        <p:spPr>
          <a:xfrm>
            <a:off x="4234725" y="2035925"/>
            <a:ext cx="674700" cy="600"/>
          </a:xfrm>
          <a:prstGeom prst="bentConnector3">
            <a:avLst>
              <a:gd fmla="val 49989" name="adj1"/>
            </a:avLst>
          </a:prstGeom>
          <a:noFill/>
          <a:ln cap="flat" cmpd="sng" w="9525">
            <a:solidFill>
              <a:schemeClr val="lt2"/>
            </a:solidFill>
            <a:prstDash val="solid"/>
            <a:round/>
            <a:headEnd len="med" w="med" type="none"/>
            <a:tailEnd len="med" w="med" type="none"/>
          </a:ln>
        </p:spPr>
      </p:cxnSp>
      <p:cxnSp>
        <p:nvCxnSpPr>
          <p:cNvPr id="690" name="Google Shape;690;p33"/>
          <p:cNvCxnSpPr>
            <a:stCxn id="687" idx="2"/>
            <a:endCxn id="686" idx="0"/>
          </p:cNvCxnSpPr>
          <p:nvPr/>
        </p:nvCxnSpPr>
        <p:spPr>
          <a:xfrm rot="5400000">
            <a:off x="4229775" y="2041025"/>
            <a:ext cx="684600" cy="1398300"/>
          </a:xfrm>
          <a:prstGeom prst="bentConnector3">
            <a:avLst>
              <a:gd fmla="val 49993" name="adj1"/>
            </a:avLst>
          </a:prstGeom>
          <a:noFill/>
          <a:ln cap="flat" cmpd="sng" w="9525">
            <a:solidFill>
              <a:schemeClr val="lt2"/>
            </a:solidFill>
            <a:prstDash val="solid"/>
            <a:round/>
            <a:headEnd len="med" w="med" type="none"/>
            <a:tailEnd len="med" w="med" type="none"/>
          </a:ln>
        </p:spPr>
      </p:cxnSp>
      <p:cxnSp>
        <p:nvCxnSpPr>
          <p:cNvPr id="691" name="Google Shape;691;p33"/>
          <p:cNvCxnSpPr>
            <a:stCxn id="686" idx="3"/>
            <a:endCxn id="688" idx="1"/>
          </p:cNvCxnSpPr>
          <p:nvPr/>
        </p:nvCxnSpPr>
        <p:spPr>
          <a:xfrm>
            <a:off x="4234725" y="3444325"/>
            <a:ext cx="674700" cy="0"/>
          </a:xfrm>
          <a:prstGeom prst="straightConnector1">
            <a:avLst/>
          </a:prstGeom>
          <a:noFill/>
          <a:ln cap="flat" cmpd="sng" w="9525">
            <a:solidFill>
              <a:schemeClr val="lt2"/>
            </a:solidFill>
            <a:prstDash val="solid"/>
            <a:round/>
            <a:headEnd len="med" w="med" type="none"/>
            <a:tailEnd len="med" w="med" type="none"/>
          </a:ln>
        </p:spPr>
      </p:cxnSp>
      <p:grpSp>
        <p:nvGrpSpPr>
          <p:cNvPr id="692" name="Google Shape;692;p33"/>
          <p:cNvGrpSpPr/>
          <p:nvPr/>
        </p:nvGrpSpPr>
        <p:grpSpPr>
          <a:xfrm>
            <a:off x="5029465" y="1061500"/>
            <a:ext cx="488638" cy="438246"/>
            <a:chOff x="5778676" y="3826972"/>
            <a:chExt cx="349052" cy="313055"/>
          </a:xfrm>
        </p:grpSpPr>
        <p:sp>
          <p:nvSpPr>
            <p:cNvPr id="693" name="Google Shape;693;p3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98" name="Google Shape;698;p33"/>
          <p:cNvPicPr preferRelativeResize="0"/>
          <p:nvPr/>
        </p:nvPicPr>
        <p:blipFill>
          <a:blip r:embed="rId3">
            <a:alphaModFix/>
          </a:blip>
          <a:stretch>
            <a:fillRect/>
          </a:stretch>
        </p:blipFill>
        <p:spPr>
          <a:xfrm>
            <a:off x="4978731" y="1694072"/>
            <a:ext cx="602994" cy="644701"/>
          </a:xfrm>
          <a:prstGeom prst="rect">
            <a:avLst/>
          </a:prstGeom>
          <a:noFill/>
          <a:ln>
            <a:noFill/>
          </a:ln>
        </p:spPr>
      </p:pic>
      <p:pic>
        <p:nvPicPr>
          <p:cNvPr id="699" name="Google Shape;699;p33"/>
          <p:cNvPicPr preferRelativeResize="0"/>
          <p:nvPr/>
        </p:nvPicPr>
        <p:blipFill>
          <a:blip r:embed="rId4">
            <a:alphaModFix/>
          </a:blip>
          <a:stretch>
            <a:fillRect/>
          </a:stretch>
        </p:blipFill>
        <p:spPr>
          <a:xfrm>
            <a:off x="3510825" y="1673975"/>
            <a:ext cx="723901" cy="723901"/>
          </a:xfrm>
          <a:prstGeom prst="rect">
            <a:avLst/>
          </a:prstGeom>
          <a:noFill/>
          <a:ln>
            <a:noFill/>
          </a:ln>
        </p:spPr>
      </p:pic>
      <p:pic>
        <p:nvPicPr>
          <p:cNvPr id="700" name="Google Shape;700;p33"/>
          <p:cNvPicPr preferRelativeResize="0"/>
          <p:nvPr/>
        </p:nvPicPr>
        <p:blipFill>
          <a:blip r:embed="rId5">
            <a:alphaModFix/>
          </a:blip>
          <a:stretch>
            <a:fillRect/>
          </a:stretch>
        </p:blipFill>
        <p:spPr>
          <a:xfrm>
            <a:off x="3523841" y="3082375"/>
            <a:ext cx="723900" cy="723900"/>
          </a:xfrm>
          <a:prstGeom prst="rect">
            <a:avLst/>
          </a:prstGeom>
          <a:noFill/>
          <a:ln>
            <a:noFill/>
          </a:ln>
        </p:spPr>
      </p:pic>
      <p:pic>
        <p:nvPicPr>
          <p:cNvPr id="701" name="Google Shape;701;p33"/>
          <p:cNvPicPr preferRelativeResize="0"/>
          <p:nvPr/>
        </p:nvPicPr>
        <p:blipFill>
          <a:blip r:embed="rId6">
            <a:alphaModFix/>
          </a:blip>
          <a:stretch>
            <a:fillRect/>
          </a:stretch>
        </p:blipFill>
        <p:spPr>
          <a:xfrm>
            <a:off x="4909275" y="3082363"/>
            <a:ext cx="723900" cy="723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34"/>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VISUALIZATION</a:t>
            </a:r>
            <a:endParaRPr/>
          </a:p>
        </p:txBody>
      </p:sp>
      <p:grpSp>
        <p:nvGrpSpPr>
          <p:cNvPr id="707" name="Google Shape;707;p34"/>
          <p:cNvGrpSpPr/>
          <p:nvPr/>
        </p:nvGrpSpPr>
        <p:grpSpPr>
          <a:xfrm>
            <a:off x="4344375" y="1477011"/>
            <a:ext cx="3891792" cy="2106068"/>
            <a:chOff x="2144000" y="736675"/>
            <a:chExt cx="2165475" cy="889800"/>
          </a:xfrm>
        </p:grpSpPr>
        <p:sp>
          <p:nvSpPr>
            <p:cNvPr id="708" name="Google Shape;708;p34"/>
            <p:cNvSpPr/>
            <p:nvPr/>
          </p:nvSpPr>
          <p:spPr>
            <a:xfrm>
              <a:off x="2341825" y="750300"/>
              <a:ext cx="1967025" cy="25"/>
            </a:xfrm>
            <a:custGeom>
              <a:rect b="b" l="l" r="r" t="t"/>
              <a:pathLst>
                <a:path extrusionOk="0" h="1" w="78681">
                  <a:moveTo>
                    <a:pt x="1" y="0"/>
                  </a:moveTo>
                  <a:lnTo>
                    <a:pt x="78680"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09" name="Google Shape;709;p34"/>
            <p:cNvSpPr/>
            <p:nvPr/>
          </p:nvSpPr>
          <p:spPr>
            <a:xfrm>
              <a:off x="2341825" y="748100"/>
              <a:ext cx="1967025" cy="4100"/>
            </a:xfrm>
            <a:custGeom>
              <a:rect b="b" l="l" r="r" t="t"/>
              <a:pathLst>
                <a:path extrusionOk="0" h="164" w="78681">
                  <a:moveTo>
                    <a:pt x="1" y="0"/>
                  </a:moveTo>
                  <a:lnTo>
                    <a:pt x="1" y="164"/>
                  </a:lnTo>
                  <a:lnTo>
                    <a:pt x="78680" y="164"/>
                  </a:lnTo>
                  <a:lnTo>
                    <a:pt x="78680"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0" name="Google Shape;710;p34"/>
            <p:cNvSpPr/>
            <p:nvPr/>
          </p:nvSpPr>
          <p:spPr>
            <a:xfrm>
              <a:off x="2144300" y="738000"/>
              <a:ext cx="24300" cy="56425"/>
            </a:xfrm>
            <a:custGeom>
              <a:rect b="b" l="l" r="r" t="t"/>
              <a:pathLst>
                <a:path extrusionOk="0" h="2257" w="972">
                  <a:moveTo>
                    <a:pt x="1" y="1"/>
                  </a:moveTo>
                  <a:lnTo>
                    <a:pt x="1" y="429"/>
                  </a:lnTo>
                  <a:lnTo>
                    <a:pt x="455" y="429"/>
                  </a:lnTo>
                  <a:lnTo>
                    <a:pt x="455" y="2256"/>
                  </a:lnTo>
                  <a:lnTo>
                    <a:pt x="971" y="2256"/>
                  </a:lnTo>
                  <a:lnTo>
                    <a:pt x="97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1" name="Google Shape;711;p34"/>
            <p:cNvSpPr/>
            <p:nvPr/>
          </p:nvSpPr>
          <p:spPr>
            <a:xfrm>
              <a:off x="2178325" y="736675"/>
              <a:ext cx="48550" cy="58775"/>
            </a:xfrm>
            <a:custGeom>
              <a:rect b="b" l="l" r="r" t="t"/>
              <a:pathLst>
                <a:path extrusionOk="0" h="2351" w="1942">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2" name="Google Shape;712;p34"/>
            <p:cNvSpPr/>
            <p:nvPr/>
          </p:nvSpPr>
          <p:spPr>
            <a:xfrm>
              <a:off x="2232825" y="736800"/>
              <a:ext cx="48550" cy="58525"/>
            </a:xfrm>
            <a:custGeom>
              <a:rect b="b" l="l" r="r" t="t"/>
              <a:pathLst>
                <a:path extrusionOk="0" h="2341" w="1942">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3" name="Google Shape;713;p34"/>
            <p:cNvSpPr/>
            <p:nvPr/>
          </p:nvSpPr>
          <p:spPr>
            <a:xfrm>
              <a:off x="2342775" y="888600"/>
              <a:ext cx="1966700" cy="25"/>
            </a:xfrm>
            <a:custGeom>
              <a:rect b="b" l="l" r="r" t="t"/>
              <a:pathLst>
                <a:path extrusionOk="0" h="1" w="78668">
                  <a:moveTo>
                    <a:pt x="0"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4" name="Google Shape;714;p34"/>
            <p:cNvSpPr/>
            <p:nvPr/>
          </p:nvSpPr>
          <p:spPr>
            <a:xfrm>
              <a:off x="2342775" y="886700"/>
              <a:ext cx="1966700" cy="4125"/>
            </a:xfrm>
            <a:custGeom>
              <a:rect b="b" l="l" r="r" t="t"/>
              <a:pathLst>
                <a:path extrusionOk="0" h="165" w="78668">
                  <a:moveTo>
                    <a:pt x="0" y="0"/>
                  </a:moveTo>
                  <a:lnTo>
                    <a:pt x="0" y="164"/>
                  </a:lnTo>
                  <a:lnTo>
                    <a:pt x="78668" y="164"/>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5" name="Google Shape;715;p34"/>
            <p:cNvSpPr/>
            <p:nvPr/>
          </p:nvSpPr>
          <p:spPr>
            <a:xfrm>
              <a:off x="2144950" y="875350"/>
              <a:ext cx="45075" cy="57675"/>
            </a:xfrm>
            <a:custGeom>
              <a:rect b="b" l="l" r="r" t="t"/>
              <a:pathLst>
                <a:path extrusionOk="0" h="2307" w="1803">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6" name="Google Shape;716;p34"/>
            <p:cNvSpPr/>
            <p:nvPr/>
          </p:nvSpPr>
          <p:spPr>
            <a:xfrm>
              <a:off x="2194075" y="875600"/>
              <a:ext cx="50750" cy="58450"/>
            </a:xfrm>
            <a:custGeom>
              <a:rect b="b" l="l" r="r" t="t"/>
              <a:pathLst>
                <a:path extrusionOk="0" h="2338" w="203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7" name="Google Shape;717;p34"/>
            <p:cNvSpPr/>
            <p:nvPr/>
          </p:nvSpPr>
          <p:spPr>
            <a:xfrm>
              <a:off x="2248900" y="875200"/>
              <a:ext cx="50425" cy="58625"/>
            </a:xfrm>
            <a:custGeom>
              <a:rect b="b" l="l" r="r" t="t"/>
              <a:pathLst>
                <a:path extrusionOk="0" h="2345" w="2017">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8" name="Google Shape;718;p34"/>
            <p:cNvSpPr/>
            <p:nvPr/>
          </p:nvSpPr>
          <p:spPr>
            <a:xfrm>
              <a:off x="2342450" y="1027200"/>
              <a:ext cx="1966725" cy="25"/>
            </a:xfrm>
            <a:custGeom>
              <a:rect b="b" l="l" r="r" t="t"/>
              <a:pathLst>
                <a:path extrusionOk="0" h="1" w="78669">
                  <a:moveTo>
                    <a:pt x="1"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9" name="Google Shape;719;p34"/>
            <p:cNvSpPr/>
            <p:nvPr/>
          </p:nvSpPr>
          <p:spPr>
            <a:xfrm>
              <a:off x="2342450" y="1025300"/>
              <a:ext cx="1966725" cy="3825"/>
            </a:xfrm>
            <a:custGeom>
              <a:rect b="b" l="l" r="r" t="t"/>
              <a:pathLst>
                <a:path extrusionOk="0" h="153" w="78669">
                  <a:moveTo>
                    <a:pt x="1" y="1"/>
                  </a:moveTo>
                  <a:lnTo>
                    <a:pt x="1" y="152"/>
                  </a:lnTo>
                  <a:lnTo>
                    <a:pt x="78668" y="152"/>
                  </a:lnTo>
                  <a:lnTo>
                    <a:pt x="78668"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0" name="Google Shape;720;p34"/>
            <p:cNvSpPr/>
            <p:nvPr/>
          </p:nvSpPr>
          <p:spPr>
            <a:xfrm>
              <a:off x="2144000" y="1015225"/>
              <a:ext cx="45075" cy="57100"/>
            </a:xfrm>
            <a:custGeom>
              <a:rect b="b" l="l" r="r" t="t"/>
              <a:pathLst>
                <a:path extrusionOk="0" h="2284" w="1803">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1" name="Google Shape;721;p34"/>
            <p:cNvSpPr/>
            <p:nvPr/>
          </p:nvSpPr>
          <p:spPr>
            <a:xfrm>
              <a:off x="2193775" y="1013900"/>
              <a:ext cx="50425" cy="58450"/>
            </a:xfrm>
            <a:custGeom>
              <a:rect b="b" l="l" r="r" t="t"/>
              <a:pathLst>
                <a:path extrusionOk="0" h="2338" w="2017">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2" name="Google Shape;722;p34"/>
            <p:cNvSpPr/>
            <p:nvPr/>
          </p:nvSpPr>
          <p:spPr>
            <a:xfrm>
              <a:off x="2248575" y="1013900"/>
              <a:ext cx="50425" cy="58425"/>
            </a:xfrm>
            <a:custGeom>
              <a:rect b="b" l="l" r="r" t="t"/>
              <a:pathLst>
                <a:path extrusionOk="0" h="2337" w="2017">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3" name="Google Shape;723;p34"/>
            <p:cNvSpPr/>
            <p:nvPr/>
          </p:nvSpPr>
          <p:spPr>
            <a:xfrm>
              <a:off x="2342150" y="1165800"/>
              <a:ext cx="1966700" cy="25"/>
            </a:xfrm>
            <a:custGeom>
              <a:rect b="b" l="l" r="r" t="t"/>
              <a:pathLst>
                <a:path extrusionOk="0" h="1" w="78668">
                  <a:moveTo>
                    <a:pt x="0" y="1"/>
                  </a:moveTo>
                  <a:lnTo>
                    <a:pt x="78667" y="1"/>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4" name="Google Shape;724;p34"/>
            <p:cNvSpPr/>
            <p:nvPr/>
          </p:nvSpPr>
          <p:spPr>
            <a:xfrm>
              <a:off x="2342150" y="1163600"/>
              <a:ext cx="1966700" cy="4125"/>
            </a:xfrm>
            <a:custGeom>
              <a:rect b="b" l="l" r="r" t="t"/>
              <a:pathLst>
                <a:path extrusionOk="0" h="165" w="78668">
                  <a:moveTo>
                    <a:pt x="0" y="1"/>
                  </a:moveTo>
                  <a:lnTo>
                    <a:pt x="0" y="164"/>
                  </a:lnTo>
                  <a:lnTo>
                    <a:pt x="78667" y="164"/>
                  </a:lnTo>
                  <a:lnTo>
                    <a:pt x="78667"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5" name="Google Shape;725;p34"/>
            <p:cNvSpPr/>
            <p:nvPr/>
          </p:nvSpPr>
          <p:spPr>
            <a:xfrm>
              <a:off x="2145875" y="1152500"/>
              <a:ext cx="50450" cy="58450"/>
            </a:xfrm>
            <a:custGeom>
              <a:rect b="b" l="l" r="r" t="t"/>
              <a:pathLst>
                <a:path extrusionOk="0" h="2338" w="2018">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6" name="Google Shape;726;p34"/>
            <p:cNvSpPr/>
            <p:nvPr/>
          </p:nvSpPr>
          <p:spPr>
            <a:xfrm>
              <a:off x="2342150" y="1304100"/>
              <a:ext cx="1966700" cy="25"/>
            </a:xfrm>
            <a:custGeom>
              <a:rect b="b" l="l" r="r" t="t"/>
              <a:pathLst>
                <a:path extrusionOk="0" h="1" w="78668">
                  <a:moveTo>
                    <a:pt x="0" y="1"/>
                  </a:moveTo>
                  <a:lnTo>
                    <a:pt x="78667" y="1"/>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7" name="Google Shape;727;p34"/>
            <p:cNvSpPr/>
            <p:nvPr/>
          </p:nvSpPr>
          <p:spPr>
            <a:xfrm>
              <a:off x="2342150" y="1302225"/>
              <a:ext cx="1966700" cy="4100"/>
            </a:xfrm>
            <a:custGeom>
              <a:rect b="b" l="l" r="r" t="t"/>
              <a:pathLst>
                <a:path extrusionOk="0" h="164" w="78668">
                  <a:moveTo>
                    <a:pt x="0" y="0"/>
                  </a:moveTo>
                  <a:lnTo>
                    <a:pt x="0" y="164"/>
                  </a:lnTo>
                  <a:lnTo>
                    <a:pt x="78667" y="164"/>
                  </a:lnTo>
                  <a:lnTo>
                    <a:pt x="78667"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8" name="Google Shape;728;p34"/>
            <p:cNvSpPr/>
            <p:nvPr/>
          </p:nvSpPr>
          <p:spPr>
            <a:xfrm>
              <a:off x="2144300" y="1292125"/>
              <a:ext cx="24300" cy="56425"/>
            </a:xfrm>
            <a:custGeom>
              <a:rect b="b" l="l" r="r" t="t"/>
              <a:pathLst>
                <a:path extrusionOk="0" h="2257" w="972">
                  <a:moveTo>
                    <a:pt x="1" y="1"/>
                  </a:moveTo>
                  <a:lnTo>
                    <a:pt x="1" y="417"/>
                  </a:lnTo>
                  <a:lnTo>
                    <a:pt x="455" y="417"/>
                  </a:lnTo>
                  <a:lnTo>
                    <a:pt x="455" y="2256"/>
                  </a:lnTo>
                  <a:lnTo>
                    <a:pt x="971" y="2256"/>
                  </a:lnTo>
                  <a:lnTo>
                    <a:pt x="97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9" name="Google Shape;729;p34"/>
            <p:cNvSpPr/>
            <p:nvPr/>
          </p:nvSpPr>
          <p:spPr>
            <a:xfrm>
              <a:off x="2177375" y="1290800"/>
              <a:ext cx="50450" cy="58525"/>
            </a:xfrm>
            <a:custGeom>
              <a:rect b="b" l="l" r="r" t="t"/>
              <a:pathLst>
                <a:path extrusionOk="0" h="2341" w="2018">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0" name="Google Shape;730;p34"/>
            <p:cNvSpPr/>
            <p:nvPr/>
          </p:nvSpPr>
          <p:spPr>
            <a:xfrm>
              <a:off x="2231875" y="1290925"/>
              <a:ext cx="50450" cy="58575"/>
            </a:xfrm>
            <a:custGeom>
              <a:rect b="b" l="l" r="r" t="t"/>
              <a:pathLst>
                <a:path extrusionOk="0" h="2343" w="2018">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1" name="Google Shape;731;p34"/>
            <p:cNvSpPr/>
            <p:nvPr/>
          </p:nvSpPr>
          <p:spPr>
            <a:xfrm>
              <a:off x="2342775" y="1442725"/>
              <a:ext cx="1966700" cy="25"/>
            </a:xfrm>
            <a:custGeom>
              <a:rect b="b" l="l" r="r" t="t"/>
              <a:pathLst>
                <a:path extrusionOk="0" h="1" w="78668">
                  <a:moveTo>
                    <a:pt x="0"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2" name="Google Shape;732;p34"/>
            <p:cNvSpPr/>
            <p:nvPr/>
          </p:nvSpPr>
          <p:spPr>
            <a:xfrm>
              <a:off x="2342775" y="1440825"/>
              <a:ext cx="1966700" cy="3800"/>
            </a:xfrm>
            <a:custGeom>
              <a:rect b="b" l="l" r="r" t="t"/>
              <a:pathLst>
                <a:path extrusionOk="0" h="152" w="78668">
                  <a:moveTo>
                    <a:pt x="0" y="0"/>
                  </a:moveTo>
                  <a:lnTo>
                    <a:pt x="0" y="152"/>
                  </a:lnTo>
                  <a:lnTo>
                    <a:pt x="78668" y="152"/>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3" name="Google Shape;733;p34"/>
            <p:cNvSpPr/>
            <p:nvPr/>
          </p:nvSpPr>
          <p:spPr>
            <a:xfrm>
              <a:off x="2144950" y="1429475"/>
              <a:ext cx="45075" cy="57375"/>
            </a:xfrm>
            <a:custGeom>
              <a:rect b="b" l="l" r="r" t="t"/>
              <a:pathLst>
                <a:path extrusionOk="0" h="2295" w="1803">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4" name="Google Shape;734;p34"/>
            <p:cNvSpPr/>
            <p:nvPr/>
          </p:nvSpPr>
          <p:spPr>
            <a:xfrm>
              <a:off x="2194400" y="1429650"/>
              <a:ext cx="50425" cy="58225"/>
            </a:xfrm>
            <a:custGeom>
              <a:rect b="b" l="l" r="r" t="t"/>
              <a:pathLst>
                <a:path extrusionOk="0" h="2329" w="2017">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5" name="Google Shape;735;p34"/>
            <p:cNvSpPr/>
            <p:nvPr/>
          </p:nvSpPr>
          <p:spPr>
            <a:xfrm>
              <a:off x="2248900" y="1429650"/>
              <a:ext cx="50425" cy="58150"/>
            </a:xfrm>
            <a:custGeom>
              <a:rect b="b" l="l" r="r" t="t"/>
              <a:pathLst>
                <a:path extrusionOk="0" h="2326" w="2017">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6" name="Google Shape;736;p34"/>
            <p:cNvSpPr/>
            <p:nvPr/>
          </p:nvSpPr>
          <p:spPr>
            <a:xfrm>
              <a:off x="2342450" y="1581325"/>
              <a:ext cx="1966725" cy="25"/>
            </a:xfrm>
            <a:custGeom>
              <a:rect b="b" l="l" r="r" t="t"/>
              <a:pathLst>
                <a:path extrusionOk="0" h="1" w="78669">
                  <a:moveTo>
                    <a:pt x="1"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7" name="Google Shape;737;p34"/>
            <p:cNvSpPr/>
            <p:nvPr/>
          </p:nvSpPr>
          <p:spPr>
            <a:xfrm>
              <a:off x="2342450" y="1579125"/>
              <a:ext cx="1966725" cy="4100"/>
            </a:xfrm>
            <a:custGeom>
              <a:rect b="b" l="l" r="r" t="t"/>
              <a:pathLst>
                <a:path extrusionOk="0" h="164" w="78669">
                  <a:moveTo>
                    <a:pt x="1" y="0"/>
                  </a:moveTo>
                  <a:lnTo>
                    <a:pt x="1" y="164"/>
                  </a:lnTo>
                  <a:lnTo>
                    <a:pt x="78668" y="164"/>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8" name="Google Shape;738;p34"/>
            <p:cNvSpPr/>
            <p:nvPr/>
          </p:nvSpPr>
          <p:spPr>
            <a:xfrm>
              <a:off x="2144000" y="1569350"/>
              <a:ext cx="45075" cy="57050"/>
            </a:xfrm>
            <a:custGeom>
              <a:rect b="b" l="l" r="r" t="t"/>
              <a:pathLst>
                <a:path extrusionOk="0" h="2282" w="1803">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9" name="Google Shape;739;p34"/>
            <p:cNvSpPr/>
            <p:nvPr/>
          </p:nvSpPr>
          <p:spPr>
            <a:xfrm>
              <a:off x="2193775" y="1567925"/>
              <a:ext cx="50425" cy="58550"/>
            </a:xfrm>
            <a:custGeom>
              <a:rect b="b" l="l" r="r" t="t"/>
              <a:pathLst>
                <a:path extrusionOk="0" h="2342" w="2017">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0" name="Google Shape;740;p34"/>
            <p:cNvSpPr/>
            <p:nvPr/>
          </p:nvSpPr>
          <p:spPr>
            <a:xfrm>
              <a:off x="2248575" y="1567925"/>
              <a:ext cx="50425" cy="58475"/>
            </a:xfrm>
            <a:custGeom>
              <a:rect b="b" l="l" r="r" t="t"/>
              <a:pathLst>
                <a:path extrusionOk="0" h="2339" w="2017">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1" name="Google Shape;741;p34"/>
            <p:cNvSpPr/>
            <p:nvPr/>
          </p:nvSpPr>
          <p:spPr>
            <a:xfrm>
              <a:off x="2540600" y="1086425"/>
              <a:ext cx="26800" cy="158175"/>
            </a:xfrm>
            <a:custGeom>
              <a:rect b="b" l="l" r="r" t="t"/>
              <a:pathLst>
                <a:path extrusionOk="0" h="6327" w="1072">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2" name="Google Shape;742;p34"/>
            <p:cNvSpPr/>
            <p:nvPr/>
          </p:nvSpPr>
          <p:spPr>
            <a:xfrm>
              <a:off x="2540600" y="1086425"/>
              <a:ext cx="26800" cy="80350"/>
            </a:xfrm>
            <a:custGeom>
              <a:rect b="b" l="l" r="r" t="t"/>
              <a:pathLst>
                <a:path extrusionOk="0" h="3214" w="1072">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3" name="Google Shape;743;p34"/>
            <p:cNvSpPr/>
            <p:nvPr/>
          </p:nvSpPr>
          <p:spPr>
            <a:xfrm>
              <a:off x="2836425" y="955375"/>
              <a:ext cx="26475" cy="420575"/>
            </a:xfrm>
            <a:custGeom>
              <a:rect b="b" l="l" r="r" t="t"/>
              <a:pathLst>
                <a:path extrusionOk="0" h="16823" w="1059">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4" name="Google Shape;744;p34"/>
            <p:cNvSpPr/>
            <p:nvPr/>
          </p:nvSpPr>
          <p:spPr>
            <a:xfrm>
              <a:off x="2836100" y="955050"/>
              <a:ext cx="27125" cy="211725"/>
            </a:xfrm>
            <a:custGeom>
              <a:rect b="b" l="l" r="r" t="t"/>
              <a:pathLst>
                <a:path extrusionOk="0" h="8469" w="1085">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5" name="Google Shape;745;p34"/>
            <p:cNvSpPr/>
            <p:nvPr/>
          </p:nvSpPr>
          <p:spPr>
            <a:xfrm>
              <a:off x="3121500" y="895525"/>
              <a:ext cx="26800" cy="539975"/>
            </a:xfrm>
            <a:custGeom>
              <a:rect b="b" l="l" r="r" t="t"/>
              <a:pathLst>
                <a:path extrusionOk="0" h="21599" w="1072">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6" name="Google Shape;746;p34"/>
            <p:cNvSpPr/>
            <p:nvPr/>
          </p:nvSpPr>
          <p:spPr>
            <a:xfrm>
              <a:off x="3121500" y="895525"/>
              <a:ext cx="26800" cy="271250"/>
            </a:xfrm>
            <a:custGeom>
              <a:rect b="b" l="l" r="r" t="t"/>
              <a:pathLst>
                <a:path extrusionOk="0" h="10850" w="1072">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7" name="Google Shape;747;p34"/>
            <p:cNvSpPr/>
            <p:nvPr/>
          </p:nvSpPr>
          <p:spPr>
            <a:xfrm>
              <a:off x="3832500" y="895525"/>
              <a:ext cx="26825" cy="539975"/>
            </a:xfrm>
            <a:custGeom>
              <a:rect b="b" l="l" r="r" t="t"/>
              <a:pathLst>
                <a:path extrusionOk="0" h="21599" w="1073">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8" name="Google Shape;748;p34"/>
            <p:cNvSpPr/>
            <p:nvPr/>
          </p:nvSpPr>
          <p:spPr>
            <a:xfrm>
              <a:off x="3832500" y="895525"/>
              <a:ext cx="26825" cy="271250"/>
            </a:xfrm>
            <a:custGeom>
              <a:rect b="b" l="l" r="r" t="t"/>
              <a:pathLst>
                <a:path extrusionOk="0" h="10850" w="1073">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9" name="Google Shape;749;p34"/>
            <p:cNvSpPr/>
            <p:nvPr/>
          </p:nvSpPr>
          <p:spPr>
            <a:xfrm>
              <a:off x="3552450" y="953475"/>
              <a:ext cx="26800" cy="424050"/>
            </a:xfrm>
            <a:custGeom>
              <a:rect b="b" l="l" r="r" t="t"/>
              <a:pathLst>
                <a:path extrusionOk="0" h="16962" w="1072">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0" name="Google Shape;750;p34"/>
            <p:cNvSpPr/>
            <p:nvPr/>
          </p:nvSpPr>
          <p:spPr>
            <a:xfrm>
              <a:off x="3552775" y="953475"/>
              <a:ext cx="26800" cy="213300"/>
            </a:xfrm>
            <a:custGeom>
              <a:rect b="b" l="l" r="r" t="t"/>
              <a:pathLst>
                <a:path extrusionOk="0" h="8532" w="1072">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1" name="Google Shape;751;p34"/>
            <p:cNvSpPr/>
            <p:nvPr/>
          </p:nvSpPr>
          <p:spPr>
            <a:xfrm>
              <a:off x="3984025" y="953475"/>
              <a:ext cx="26825" cy="424050"/>
            </a:xfrm>
            <a:custGeom>
              <a:rect b="b" l="l" r="r" t="t"/>
              <a:pathLst>
                <a:path extrusionOk="0" h="16962" w="1073">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2" name="Google Shape;752;p34"/>
            <p:cNvSpPr/>
            <p:nvPr/>
          </p:nvSpPr>
          <p:spPr>
            <a:xfrm>
              <a:off x="3984025" y="953475"/>
              <a:ext cx="26825" cy="213300"/>
            </a:xfrm>
            <a:custGeom>
              <a:rect b="b" l="l" r="r" t="t"/>
              <a:pathLst>
                <a:path extrusionOk="0" h="8532" w="1073">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grpSp>
      <p:sp>
        <p:nvSpPr>
          <p:cNvPr id="753" name="Google Shape;753;p34"/>
          <p:cNvSpPr txBox="1"/>
          <p:nvPr/>
        </p:nvSpPr>
        <p:spPr>
          <a:xfrm>
            <a:off x="810900" y="1957775"/>
            <a:ext cx="2652900" cy="1554600"/>
          </a:xfrm>
          <a:prstGeom prst="rect">
            <a:avLst/>
          </a:prstGeom>
          <a:noFill/>
          <a:ln>
            <a:noFill/>
          </a:ln>
        </p:spPr>
        <p:txBody>
          <a:bodyPr anchorCtr="0" anchor="t" bIns="91425" lIns="91425" spcFirstLastPara="1" rIns="91425" wrap="square" tIns="91425">
            <a:spAutoFit/>
          </a:bodyPr>
          <a:lstStyle/>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Matplotlib</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Seaborn</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OpenCV</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Skimage</a:t>
            </a:r>
            <a:endParaRPr b="1" sz="1600">
              <a:solidFill>
                <a:srgbClr val="FFFFFF"/>
              </a:solidFill>
              <a:latin typeface="Maven Pro"/>
              <a:ea typeface="Maven Pro"/>
              <a:cs typeface="Maven Pro"/>
              <a:sym typeface="Maven P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35"/>
          <p:cNvSpPr txBox="1"/>
          <p:nvPr>
            <p:ph idx="13" type="ctrTitle"/>
          </p:nvPr>
        </p:nvSpPr>
        <p:spPr>
          <a:xfrm>
            <a:off x="6666296" y="3086951"/>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Prediction</a:t>
            </a:r>
            <a:endParaRPr/>
          </a:p>
        </p:txBody>
      </p:sp>
      <p:sp>
        <p:nvSpPr>
          <p:cNvPr id="759" name="Google Shape;759;p35"/>
          <p:cNvSpPr txBox="1"/>
          <p:nvPr>
            <p:ph idx="1" type="subTitle"/>
          </p:nvPr>
        </p:nvSpPr>
        <p:spPr>
          <a:xfrm>
            <a:off x="6666300" y="3519826"/>
            <a:ext cx="1965300" cy="77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train the model we will predict with test data</a:t>
            </a:r>
            <a:endParaRPr/>
          </a:p>
        </p:txBody>
      </p:sp>
      <p:sp>
        <p:nvSpPr>
          <p:cNvPr id="760" name="Google Shape;760;p35"/>
          <p:cNvSpPr txBox="1"/>
          <p:nvPr>
            <p:ph idx="4" type="ctrTitle"/>
          </p:nvPr>
        </p:nvSpPr>
        <p:spPr>
          <a:xfrm>
            <a:off x="3942825" y="3396800"/>
            <a:ext cx="2129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Build</a:t>
            </a:r>
            <a:r>
              <a:rPr lang="en"/>
              <a:t> </a:t>
            </a:r>
            <a:br>
              <a:rPr lang="en"/>
            </a:br>
            <a:r>
              <a:rPr lang="en"/>
              <a:t>AutoEncoder Model</a:t>
            </a:r>
            <a:endParaRPr/>
          </a:p>
        </p:txBody>
      </p:sp>
      <p:sp>
        <p:nvSpPr>
          <p:cNvPr id="761" name="Google Shape;761;p35"/>
          <p:cNvSpPr txBox="1"/>
          <p:nvPr>
            <p:ph type="ctrTitle"/>
          </p:nvPr>
        </p:nvSpPr>
        <p:spPr>
          <a:xfrm>
            <a:off x="1223300" y="3396800"/>
            <a:ext cx="2152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a:t>
            </a:r>
            <a:r>
              <a:rPr lang="en"/>
              <a:t> </a:t>
            </a:r>
            <a:br>
              <a:rPr lang="en"/>
            </a:br>
            <a:r>
              <a:rPr lang="en"/>
              <a:t>Processing</a:t>
            </a:r>
            <a:endParaRPr/>
          </a:p>
        </p:txBody>
      </p:sp>
      <p:sp>
        <p:nvSpPr>
          <p:cNvPr id="762" name="Google Shape;762;p35"/>
          <p:cNvSpPr txBox="1"/>
          <p:nvPr>
            <p:ph idx="2" type="subTitle"/>
          </p:nvPr>
        </p:nvSpPr>
        <p:spPr>
          <a:xfrm>
            <a:off x="1223300" y="3829673"/>
            <a:ext cx="17556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Rescale our data and normalize them and visualize </a:t>
            </a:r>
            <a:endParaRPr/>
          </a:p>
        </p:txBody>
      </p:sp>
      <p:sp>
        <p:nvSpPr>
          <p:cNvPr id="763" name="Google Shape;763;p35"/>
          <p:cNvSpPr txBox="1"/>
          <p:nvPr>
            <p:ph idx="3" type="title"/>
          </p:nvPr>
        </p:nvSpPr>
        <p:spPr>
          <a:xfrm>
            <a:off x="1223300"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64" name="Google Shape;764;p35"/>
          <p:cNvSpPr txBox="1"/>
          <p:nvPr>
            <p:ph idx="5" type="subTitle"/>
          </p:nvPr>
        </p:nvSpPr>
        <p:spPr>
          <a:xfrm>
            <a:off x="3942825" y="3829673"/>
            <a:ext cx="1755600" cy="77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train our image data with Autoencoder</a:t>
            </a:r>
            <a:endParaRPr/>
          </a:p>
        </p:txBody>
      </p:sp>
      <p:sp>
        <p:nvSpPr>
          <p:cNvPr id="765" name="Google Shape;765;p35"/>
          <p:cNvSpPr txBox="1"/>
          <p:nvPr>
            <p:ph idx="6" type="title"/>
          </p:nvPr>
        </p:nvSpPr>
        <p:spPr>
          <a:xfrm>
            <a:off x="3942827"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66" name="Google Shape;766;p35"/>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Advent Pro SemiBold"/>
                <a:ea typeface="Advent Pro SemiBold"/>
                <a:cs typeface="Advent Pro SemiBold"/>
                <a:sym typeface="Advent Pro SemiBold"/>
              </a:rPr>
              <a:t>OUR PROCESS</a:t>
            </a:r>
            <a:endParaRPr/>
          </a:p>
        </p:txBody>
      </p:sp>
      <p:sp>
        <p:nvSpPr>
          <p:cNvPr id="767" name="Google Shape;767;p35"/>
          <p:cNvSpPr txBox="1"/>
          <p:nvPr>
            <p:ph idx="9" type="title"/>
          </p:nvPr>
        </p:nvSpPr>
        <p:spPr>
          <a:xfrm>
            <a:off x="6665704"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768" name="Google Shape;768;p35"/>
          <p:cNvSpPr/>
          <p:nvPr/>
        </p:nvSpPr>
        <p:spPr>
          <a:xfrm>
            <a:off x="1223300" y="1562750"/>
            <a:ext cx="824100" cy="824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5"/>
          <p:cNvSpPr/>
          <p:nvPr/>
        </p:nvSpPr>
        <p:spPr>
          <a:xfrm>
            <a:off x="3942827" y="1562750"/>
            <a:ext cx="824100" cy="82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5"/>
          <p:cNvSpPr/>
          <p:nvPr/>
        </p:nvSpPr>
        <p:spPr>
          <a:xfrm>
            <a:off x="6665704" y="1562750"/>
            <a:ext cx="824100" cy="82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1" name="Google Shape;771;p35"/>
          <p:cNvCxnSpPr>
            <a:stCxn id="768" idx="1"/>
            <a:endCxn id="763" idx="1"/>
          </p:cNvCxnSpPr>
          <p:nvPr/>
        </p:nvCxnSpPr>
        <p:spPr>
          <a:xfrm>
            <a:off x="1223300"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cxnSp>
        <p:nvCxnSpPr>
          <p:cNvPr id="772" name="Google Shape;772;p35"/>
          <p:cNvCxnSpPr>
            <a:stCxn id="769" idx="1"/>
            <a:endCxn id="765" idx="1"/>
          </p:cNvCxnSpPr>
          <p:nvPr/>
        </p:nvCxnSpPr>
        <p:spPr>
          <a:xfrm>
            <a:off x="3942827"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cxnSp>
        <p:nvCxnSpPr>
          <p:cNvPr id="773" name="Google Shape;773;p35"/>
          <p:cNvCxnSpPr>
            <a:stCxn id="770" idx="1"/>
            <a:endCxn id="767" idx="1"/>
          </p:cNvCxnSpPr>
          <p:nvPr/>
        </p:nvCxnSpPr>
        <p:spPr>
          <a:xfrm>
            <a:off x="6665704"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sp>
        <p:nvSpPr>
          <p:cNvPr id="774" name="Google Shape;774;p35"/>
          <p:cNvSpPr/>
          <p:nvPr/>
        </p:nvSpPr>
        <p:spPr>
          <a:xfrm>
            <a:off x="2276000" y="132471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a:off x="7485858" y="238686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a:off x="1346749" y="1669267"/>
            <a:ext cx="577195" cy="577814"/>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 name="Google Shape;777;p35"/>
          <p:cNvGrpSpPr/>
          <p:nvPr/>
        </p:nvGrpSpPr>
        <p:grpSpPr>
          <a:xfrm>
            <a:off x="4075558" y="1684660"/>
            <a:ext cx="577210" cy="580282"/>
            <a:chOff x="3095745" y="3805393"/>
            <a:chExt cx="352840" cy="354717"/>
          </a:xfrm>
        </p:grpSpPr>
        <p:sp>
          <p:nvSpPr>
            <p:cNvPr id="778" name="Google Shape;778;p3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35"/>
          <p:cNvGrpSpPr/>
          <p:nvPr/>
        </p:nvGrpSpPr>
        <p:grpSpPr>
          <a:xfrm>
            <a:off x="6789168" y="1684647"/>
            <a:ext cx="583817" cy="580314"/>
            <a:chOff x="3541011" y="3367320"/>
            <a:chExt cx="348257" cy="346188"/>
          </a:xfrm>
        </p:grpSpPr>
        <p:sp>
          <p:nvSpPr>
            <p:cNvPr id="785" name="Google Shape;785;p3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 name="Google Shape;789;p35"/>
          <p:cNvSpPr/>
          <p:nvPr/>
        </p:nvSpPr>
        <p:spPr>
          <a:xfrm>
            <a:off x="5147933" y="124851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36"/>
          <p:cNvSpPr txBox="1"/>
          <p:nvPr>
            <p:ph idx="1" type="body"/>
          </p:nvPr>
        </p:nvSpPr>
        <p:spPr>
          <a:xfrm>
            <a:off x="631050" y="3053799"/>
            <a:ext cx="7881900" cy="1910400"/>
          </a:xfrm>
          <a:prstGeom prst="rect">
            <a:avLst/>
          </a:prstGeom>
        </p:spPr>
        <p:txBody>
          <a:bodyPr anchorCtr="0" anchor="t" bIns="91425" lIns="91425" spcFirstLastPara="1" rIns="91425" wrap="square" tIns="91425">
            <a:noAutofit/>
          </a:bodyPr>
          <a:lstStyle/>
          <a:p>
            <a:pPr indent="-304800" lvl="0" marL="457200" rtl="0" algn="l">
              <a:lnSpc>
                <a:spcPct val="100000"/>
              </a:lnSpc>
              <a:spcBef>
                <a:spcPts val="1000"/>
              </a:spcBef>
              <a:spcAft>
                <a:spcPts val="0"/>
              </a:spcAft>
              <a:buSzPts val="1200"/>
              <a:buChar char="●"/>
            </a:pPr>
            <a:r>
              <a:rPr lang="en" sz="1400"/>
              <a:t>This learning curves of model performance on the train and validation datasets can be used to diagnose an underfit, overfit, or well-fit model.</a:t>
            </a:r>
            <a:endParaRPr sz="1400"/>
          </a:p>
          <a:p>
            <a:pPr indent="-304800" lvl="0" marL="457200" rtl="0" algn="l">
              <a:lnSpc>
                <a:spcPct val="100000"/>
              </a:lnSpc>
              <a:spcBef>
                <a:spcPts val="1600"/>
              </a:spcBef>
              <a:spcAft>
                <a:spcPts val="0"/>
              </a:spcAft>
              <a:buSzPts val="1200"/>
              <a:buChar char="●"/>
            </a:pPr>
            <a:r>
              <a:rPr lang="en" sz="1400"/>
              <a:t>After training our model we want to see how our model learn from our training data over an epochs.</a:t>
            </a:r>
            <a:endParaRPr sz="1400"/>
          </a:p>
          <a:p>
            <a:pPr indent="-317500" lvl="0" marL="457200" rtl="0" algn="l">
              <a:lnSpc>
                <a:spcPct val="100000"/>
              </a:lnSpc>
              <a:spcBef>
                <a:spcPts val="1600"/>
              </a:spcBef>
              <a:spcAft>
                <a:spcPts val="1600"/>
              </a:spcAft>
              <a:buSzPts val="1400"/>
              <a:buChar char="●"/>
            </a:pPr>
            <a:r>
              <a:rPr lang="en" sz="1400"/>
              <a:t>By Evaluating this, we can tell is our model well-fit or not.</a:t>
            </a:r>
            <a:endParaRPr sz="1400"/>
          </a:p>
        </p:txBody>
      </p:sp>
      <p:sp>
        <p:nvSpPr>
          <p:cNvPr id="795" name="Google Shape;795;p3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EVALUATE LEARNING CURVE</a:t>
            </a:r>
            <a:endParaRPr/>
          </a:p>
        </p:txBody>
      </p:sp>
      <p:grpSp>
        <p:nvGrpSpPr>
          <p:cNvPr id="796" name="Google Shape;796;p36"/>
          <p:cNvGrpSpPr/>
          <p:nvPr/>
        </p:nvGrpSpPr>
        <p:grpSpPr>
          <a:xfrm>
            <a:off x="2768428" y="1416468"/>
            <a:ext cx="3541896" cy="1566142"/>
            <a:chOff x="238125" y="657975"/>
            <a:chExt cx="2136375" cy="674625"/>
          </a:xfrm>
        </p:grpSpPr>
        <p:sp>
          <p:nvSpPr>
            <p:cNvPr id="797" name="Google Shape;797;p36"/>
            <p:cNvSpPr/>
            <p:nvPr/>
          </p:nvSpPr>
          <p:spPr>
            <a:xfrm>
              <a:off x="238125" y="657975"/>
              <a:ext cx="2105475" cy="467800"/>
            </a:xfrm>
            <a:custGeom>
              <a:rect b="b" l="l" r="r" t="t"/>
              <a:pathLst>
                <a:path extrusionOk="0" h="18712" w="84219">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8" name="Google Shape;798;p36"/>
            <p:cNvSpPr/>
            <p:nvPr/>
          </p:nvSpPr>
          <p:spPr>
            <a:xfrm>
              <a:off x="1576375" y="885050"/>
              <a:ext cx="117450" cy="100625"/>
            </a:xfrm>
            <a:custGeom>
              <a:rect b="b" l="l" r="r" t="t"/>
              <a:pathLst>
                <a:path extrusionOk="0" h="4025" w="4698">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9" name="Google Shape;799;p36"/>
            <p:cNvSpPr/>
            <p:nvPr/>
          </p:nvSpPr>
          <p:spPr>
            <a:xfrm>
              <a:off x="268600" y="1284375"/>
              <a:ext cx="31750" cy="48225"/>
            </a:xfrm>
            <a:custGeom>
              <a:rect b="b" l="l" r="r" t="t"/>
              <a:pathLst>
                <a:path extrusionOk="0" h="1929" w="127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0" name="Google Shape;800;p36"/>
            <p:cNvSpPr/>
            <p:nvPr/>
          </p:nvSpPr>
          <p:spPr>
            <a:xfrm>
              <a:off x="311450" y="1285200"/>
              <a:ext cx="27625" cy="46175"/>
            </a:xfrm>
            <a:custGeom>
              <a:rect b="b" l="l" r="r" t="t"/>
              <a:pathLst>
                <a:path extrusionOk="0" h="1847" w="1105">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1" name="Google Shape;801;p36"/>
            <p:cNvSpPr/>
            <p:nvPr/>
          </p:nvSpPr>
          <p:spPr>
            <a:xfrm>
              <a:off x="607700" y="1284375"/>
              <a:ext cx="31750" cy="48225"/>
            </a:xfrm>
            <a:custGeom>
              <a:rect b="b" l="l" r="r" t="t"/>
              <a:pathLst>
                <a:path extrusionOk="0" h="1929" w="127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2" name="Google Shape;802;p36"/>
            <p:cNvSpPr/>
            <p:nvPr/>
          </p:nvSpPr>
          <p:spPr>
            <a:xfrm>
              <a:off x="648500" y="1284375"/>
              <a:ext cx="29275" cy="47000"/>
            </a:xfrm>
            <a:custGeom>
              <a:rect b="b" l="l" r="r" t="t"/>
              <a:pathLst>
                <a:path extrusionOk="0" h="1880" w="1171">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3" name="Google Shape;803;p36"/>
            <p:cNvSpPr/>
            <p:nvPr/>
          </p:nvSpPr>
          <p:spPr>
            <a:xfrm>
              <a:off x="946800" y="1284375"/>
              <a:ext cx="32175" cy="48225"/>
            </a:xfrm>
            <a:custGeom>
              <a:rect b="b" l="l" r="r" t="t"/>
              <a:pathLst>
                <a:path extrusionOk="0" h="1929" w="1287">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4" name="Google Shape;804;p36"/>
            <p:cNvSpPr/>
            <p:nvPr/>
          </p:nvSpPr>
          <p:spPr>
            <a:xfrm>
              <a:off x="988000" y="1284375"/>
              <a:ext cx="30100" cy="48225"/>
            </a:xfrm>
            <a:custGeom>
              <a:rect b="b" l="l" r="r" t="t"/>
              <a:pathLst>
                <a:path extrusionOk="0" h="1929" w="1204">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5" name="Google Shape;805;p36"/>
            <p:cNvSpPr/>
            <p:nvPr/>
          </p:nvSpPr>
          <p:spPr>
            <a:xfrm>
              <a:off x="1285900" y="1284375"/>
              <a:ext cx="32175" cy="48225"/>
            </a:xfrm>
            <a:custGeom>
              <a:rect b="b" l="l" r="r" t="t"/>
              <a:pathLst>
                <a:path extrusionOk="0" h="1929" w="1287">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6" name="Google Shape;806;p36"/>
            <p:cNvSpPr/>
            <p:nvPr/>
          </p:nvSpPr>
          <p:spPr>
            <a:xfrm>
              <a:off x="1325050" y="1285200"/>
              <a:ext cx="33800" cy="46175"/>
            </a:xfrm>
            <a:custGeom>
              <a:rect b="b" l="l" r="r" t="t"/>
              <a:pathLst>
                <a:path extrusionOk="0" h="1847" w="1352">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7" name="Google Shape;807;p36"/>
            <p:cNvSpPr/>
            <p:nvPr/>
          </p:nvSpPr>
          <p:spPr>
            <a:xfrm>
              <a:off x="1625000" y="1284375"/>
              <a:ext cx="32175" cy="48225"/>
            </a:xfrm>
            <a:custGeom>
              <a:rect b="b" l="l" r="r" t="t"/>
              <a:pathLst>
                <a:path extrusionOk="0" h="1929" w="1287">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8" name="Google Shape;808;p36"/>
            <p:cNvSpPr/>
            <p:nvPr/>
          </p:nvSpPr>
          <p:spPr>
            <a:xfrm>
              <a:off x="1666200" y="1285200"/>
              <a:ext cx="30100" cy="47400"/>
            </a:xfrm>
            <a:custGeom>
              <a:rect b="b" l="l" r="r" t="t"/>
              <a:pathLst>
                <a:path extrusionOk="0" h="1896" w="1204">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9" name="Google Shape;809;p36"/>
            <p:cNvSpPr/>
            <p:nvPr/>
          </p:nvSpPr>
          <p:spPr>
            <a:xfrm>
              <a:off x="1964100" y="1284375"/>
              <a:ext cx="32175" cy="48225"/>
            </a:xfrm>
            <a:custGeom>
              <a:rect b="b" l="l" r="r" t="t"/>
              <a:pathLst>
                <a:path extrusionOk="0" h="1929" w="1287">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0" name="Google Shape;810;p36"/>
            <p:cNvSpPr/>
            <p:nvPr/>
          </p:nvSpPr>
          <p:spPr>
            <a:xfrm>
              <a:off x="2004900" y="1284375"/>
              <a:ext cx="32150" cy="48225"/>
            </a:xfrm>
            <a:custGeom>
              <a:rect b="b" l="l" r="r" t="t"/>
              <a:pathLst>
                <a:path extrusionOk="0" h="1929" w="1286">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1" name="Google Shape;811;p36"/>
            <p:cNvSpPr/>
            <p:nvPr/>
          </p:nvSpPr>
          <p:spPr>
            <a:xfrm>
              <a:off x="2303600" y="1284375"/>
              <a:ext cx="31750" cy="48225"/>
            </a:xfrm>
            <a:custGeom>
              <a:rect b="b" l="l" r="r" t="t"/>
              <a:pathLst>
                <a:path extrusionOk="0" h="1929" w="127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2" name="Google Shape;812;p36"/>
            <p:cNvSpPr/>
            <p:nvPr/>
          </p:nvSpPr>
          <p:spPr>
            <a:xfrm>
              <a:off x="2344825" y="1285200"/>
              <a:ext cx="29675" cy="46175"/>
            </a:xfrm>
            <a:custGeom>
              <a:rect b="b" l="l" r="r" t="t"/>
              <a:pathLst>
                <a:path extrusionOk="0" h="1847" w="1187">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37"/>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PREDICTION</a:t>
            </a:r>
            <a:endParaRPr sz="3000"/>
          </a:p>
        </p:txBody>
      </p:sp>
      <p:pic>
        <p:nvPicPr>
          <p:cNvPr id="818" name="Google Shape;818;p37"/>
          <p:cNvPicPr preferRelativeResize="0"/>
          <p:nvPr/>
        </p:nvPicPr>
        <p:blipFill>
          <a:blip r:embed="rId3">
            <a:alphaModFix/>
          </a:blip>
          <a:stretch>
            <a:fillRect/>
          </a:stretch>
        </p:blipFill>
        <p:spPr>
          <a:xfrm>
            <a:off x="152400" y="1319550"/>
            <a:ext cx="8839204" cy="268456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38"/>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Link</a:t>
            </a:r>
            <a:endParaRPr sz="3000"/>
          </a:p>
        </p:txBody>
      </p:sp>
      <p:sp>
        <p:nvSpPr>
          <p:cNvPr id="824" name="Google Shape;824;p38"/>
          <p:cNvSpPr txBox="1"/>
          <p:nvPr/>
        </p:nvSpPr>
        <p:spPr>
          <a:xfrm>
            <a:off x="942650" y="1864775"/>
            <a:ext cx="76122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u="sng">
                <a:solidFill>
                  <a:schemeClr val="hlink"/>
                </a:solidFill>
                <a:latin typeface="Maven Pro"/>
                <a:ea typeface="Maven Pro"/>
                <a:cs typeface="Maven Pro"/>
                <a:sym typeface="Maven Pro"/>
                <a:hlinkClick r:id="rId3"/>
              </a:rPr>
              <a:t>Github</a:t>
            </a:r>
            <a:r>
              <a:rPr lang="en" sz="1800">
                <a:latin typeface="Maven Pro"/>
                <a:ea typeface="Maven Pro"/>
                <a:cs typeface="Maven Pro"/>
                <a:sym typeface="Maven Pro"/>
              </a:rPr>
              <a:t> </a:t>
            </a:r>
            <a:r>
              <a:rPr lang="en" sz="1800">
                <a:solidFill>
                  <a:srgbClr val="FFFFFF"/>
                </a:solidFill>
                <a:latin typeface="Maven Pro"/>
                <a:ea typeface="Maven Pro"/>
                <a:cs typeface="Maven Pro"/>
                <a:sym typeface="Maven Pro"/>
              </a:rPr>
              <a:t>: https://github.com/Shakib-IO/CSE445_Machine_Learning</a:t>
            </a:r>
            <a:endParaRPr sz="18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sz="1800">
              <a:latin typeface="Maven Pro"/>
              <a:ea typeface="Maven Pro"/>
              <a:cs typeface="Maven Pro"/>
              <a:sym typeface="Maven Pro"/>
            </a:endParaRPr>
          </a:p>
          <a:p>
            <a:pPr indent="0" lvl="0" marL="0" rtl="0" algn="l">
              <a:spcBef>
                <a:spcPts val="0"/>
              </a:spcBef>
              <a:spcAft>
                <a:spcPts val="0"/>
              </a:spcAft>
              <a:buNone/>
            </a:pPr>
            <a:r>
              <a:rPr lang="en" sz="1800" u="sng">
                <a:solidFill>
                  <a:schemeClr val="hlink"/>
                </a:solidFill>
                <a:latin typeface="Maven Pro"/>
                <a:ea typeface="Maven Pro"/>
                <a:cs typeface="Maven Pro"/>
                <a:sym typeface="Maven Pro"/>
                <a:hlinkClick r:id="rId4"/>
              </a:rPr>
              <a:t>Code Notebook</a:t>
            </a:r>
            <a:r>
              <a:rPr lang="en" sz="1800">
                <a:solidFill>
                  <a:srgbClr val="FFFFFF"/>
                </a:solidFill>
                <a:latin typeface="Maven Pro"/>
                <a:ea typeface="Maven Pro"/>
                <a:cs typeface="Maven Pro"/>
                <a:sym typeface="Maven Pro"/>
              </a:rPr>
              <a:t>: https://github.com/Shakib-IO/CSE445_Machine_Learning/blob/main/CSE445_ImageDenoiseAutoEncoder.ipynb</a:t>
            </a:r>
            <a:endParaRPr sz="1800">
              <a:solidFill>
                <a:srgbClr val="FFFFFF"/>
              </a:solidFill>
              <a:latin typeface="Maven Pro"/>
              <a:ea typeface="Maven Pro"/>
              <a:cs typeface="Maven Pro"/>
              <a:sym typeface="Maven Pro"/>
            </a:endParaRPr>
          </a:p>
          <a:p>
            <a:pPr indent="0" lvl="0" marL="0" rtl="0" algn="l">
              <a:spcBef>
                <a:spcPts val="0"/>
              </a:spcBef>
              <a:spcAft>
                <a:spcPts val="0"/>
              </a:spcAft>
              <a:buNone/>
            </a:pPr>
            <a:r>
              <a:t/>
            </a:r>
            <a:endParaRPr sz="1800">
              <a:latin typeface="Maven Pro"/>
              <a:ea typeface="Maven Pro"/>
              <a:cs typeface="Maven Pro"/>
              <a:sym typeface="Maven Pr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39"/>
          <p:cNvSpPr txBox="1"/>
          <p:nvPr>
            <p:ph type="title"/>
          </p:nvPr>
        </p:nvSpPr>
        <p:spPr>
          <a:xfrm>
            <a:off x="2440650" y="2278100"/>
            <a:ext cx="4262700" cy="112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830" name="Google Shape;830;p39"/>
          <p:cNvSpPr/>
          <p:nvPr/>
        </p:nvSpPr>
        <p:spPr>
          <a:xfrm>
            <a:off x="-65247" y="971445"/>
            <a:ext cx="62397" cy="62143"/>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 name="Google Shape;831;p39"/>
          <p:cNvGrpSpPr/>
          <p:nvPr/>
        </p:nvGrpSpPr>
        <p:grpSpPr>
          <a:xfrm>
            <a:off x="7981434" y="-1177061"/>
            <a:ext cx="203789" cy="1274754"/>
            <a:chOff x="2877432" y="975334"/>
            <a:chExt cx="188886" cy="1181531"/>
          </a:xfrm>
        </p:grpSpPr>
        <p:sp>
          <p:nvSpPr>
            <p:cNvPr id="832" name="Google Shape;832;p39"/>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9"/>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9"/>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 name="Google Shape;835;p39"/>
          <p:cNvSpPr/>
          <p:nvPr/>
        </p:nvSpPr>
        <p:spPr>
          <a:xfrm>
            <a:off x="9277943" y="-708433"/>
            <a:ext cx="9132" cy="2718429"/>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9"/>
          <p:cNvSpPr/>
          <p:nvPr/>
        </p:nvSpPr>
        <p:spPr>
          <a:xfrm>
            <a:off x="335228" y="-685306"/>
            <a:ext cx="9132" cy="1822332"/>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9"/>
          <p:cNvSpPr/>
          <p:nvPr/>
        </p:nvSpPr>
        <p:spPr>
          <a:xfrm>
            <a:off x="2509025" y="4032350"/>
            <a:ext cx="3727800" cy="523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24"/>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GROUP </a:t>
            </a:r>
            <a:r>
              <a:rPr b="1" lang="en"/>
              <a:t>04</a:t>
            </a:r>
            <a:endParaRPr b="1" sz="3000"/>
          </a:p>
        </p:txBody>
      </p:sp>
      <p:sp>
        <p:nvSpPr>
          <p:cNvPr id="462" name="Google Shape;462;p24"/>
          <p:cNvSpPr txBox="1"/>
          <p:nvPr>
            <p:ph idx="1" type="subTitle"/>
          </p:nvPr>
        </p:nvSpPr>
        <p:spPr>
          <a:xfrm>
            <a:off x="554625" y="2957700"/>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Shakib Khan</a:t>
            </a:r>
            <a:endParaRPr b="1"/>
          </a:p>
          <a:p>
            <a:pPr indent="0" lvl="0" marL="0" rtl="0" algn="ctr">
              <a:spcBef>
                <a:spcPts val="0"/>
              </a:spcBef>
              <a:spcAft>
                <a:spcPts val="0"/>
              </a:spcAft>
              <a:buNone/>
            </a:pPr>
            <a:r>
              <a:rPr b="1" lang="en"/>
              <a:t>1711661042</a:t>
            </a:r>
            <a:endParaRPr b="1"/>
          </a:p>
        </p:txBody>
      </p:sp>
      <p:grpSp>
        <p:nvGrpSpPr>
          <p:cNvPr id="463" name="Google Shape;463;p24"/>
          <p:cNvGrpSpPr/>
          <p:nvPr/>
        </p:nvGrpSpPr>
        <p:grpSpPr>
          <a:xfrm>
            <a:off x="1089870" y="1617013"/>
            <a:ext cx="810826" cy="960484"/>
            <a:chOff x="7144274" y="1500214"/>
            <a:chExt cx="282174" cy="355735"/>
          </a:xfrm>
        </p:grpSpPr>
        <p:sp>
          <p:nvSpPr>
            <p:cNvPr id="464" name="Google Shape;464;p2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5" name="Google Shape;465;p2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6" name="Google Shape;466;p2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7" name="Google Shape;467;p2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8" name="Google Shape;468;p2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9" name="Google Shape;469;p2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470" name="Google Shape;470;p24"/>
          <p:cNvGrpSpPr/>
          <p:nvPr/>
        </p:nvGrpSpPr>
        <p:grpSpPr>
          <a:xfrm>
            <a:off x="2985876" y="1617026"/>
            <a:ext cx="810830" cy="960465"/>
            <a:chOff x="4899999" y="2882095"/>
            <a:chExt cx="271244" cy="346801"/>
          </a:xfrm>
        </p:grpSpPr>
        <p:sp>
          <p:nvSpPr>
            <p:cNvPr id="471" name="Google Shape;471;p2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2" name="Google Shape;472;p2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3" name="Google Shape;473;p2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4" name="Google Shape;474;p2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5" name="Google Shape;475;p2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6" name="Google Shape;476;p2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7" name="Google Shape;477;p2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8" name="Google Shape;478;p2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9" name="Google Shape;479;p2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0" name="Google Shape;480;p2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81" name="Google Shape;481;p24"/>
          <p:cNvSpPr txBox="1"/>
          <p:nvPr>
            <p:ph idx="1" type="subTitle"/>
          </p:nvPr>
        </p:nvSpPr>
        <p:spPr>
          <a:xfrm>
            <a:off x="2414224" y="2982568"/>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Fahim Uddin</a:t>
            </a:r>
            <a:endParaRPr b="1"/>
          </a:p>
          <a:p>
            <a:pPr indent="0" lvl="0" marL="0" rtl="0" algn="ctr">
              <a:spcBef>
                <a:spcPts val="0"/>
              </a:spcBef>
              <a:spcAft>
                <a:spcPts val="0"/>
              </a:spcAft>
              <a:buNone/>
            </a:pPr>
            <a:r>
              <a:rPr b="1" lang="en"/>
              <a:t>1711747042</a:t>
            </a:r>
            <a:endParaRPr b="1"/>
          </a:p>
        </p:txBody>
      </p:sp>
      <p:cxnSp>
        <p:nvCxnSpPr>
          <p:cNvPr id="482" name="Google Shape;482;p24"/>
          <p:cNvCxnSpPr/>
          <p:nvPr/>
        </p:nvCxnSpPr>
        <p:spPr>
          <a:xfrm rot="10800000">
            <a:off x="2424750" y="1696400"/>
            <a:ext cx="0" cy="1779600"/>
          </a:xfrm>
          <a:prstGeom prst="straightConnector1">
            <a:avLst/>
          </a:prstGeom>
          <a:noFill/>
          <a:ln cap="flat" cmpd="sng" w="9525">
            <a:solidFill>
              <a:srgbClr val="9E9E9E"/>
            </a:solidFill>
            <a:prstDash val="solid"/>
            <a:round/>
            <a:headEnd len="med" w="med" type="none"/>
            <a:tailEnd len="med" w="med" type="none"/>
          </a:ln>
        </p:spPr>
      </p:cxnSp>
      <p:grpSp>
        <p:nvGrpSpPr>
          <p:cNvPr id="483" name="Google Shape;483;p24"/>
          <p:cNvGrpSpPr/>
          <p:nvPr/>
        </p:nvGrpSpPr>
        <p:grpSpPr>
          <a:xfrm>
            <a:off x="4977342" y="1693226"/>
            <a:ext cx="810830" cy="960465"/>
            <a:chOff x="4899999" y="2882095"/>
            <a:chExt cx="271244" cy="346801"/>
          </a:xfrm>
        </p:grpSpPr>
        <p:sp>
          <p:nvSpPr>
            <p:cNvPr id="484" name="Google Shape;484;p2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5" name="Google Shape;485;p2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6" name="Google Shape;486;p2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7" name="Google Shape;487;p2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8" name="Google Shape;488;p2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9" name="Google Shape;489;p2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0" name="Google Shape;490;p2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1" name="Google Shape;491;p2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2" name="Google Shape;492;p2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3" name="Google Shape;493;p2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94" name="Google Shape;494;p24"/>
          <p:cNvSpPr txBox="1"/>
          <p:nvPr>
            <p:ph idx="1" type="subTitle"/>
          </p:nvPr>
        </p:nvSpPr>
        <p:spPr>
          <a:xfrm>
            <a:off x="4405691" y="3058768"/>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Iftekhar Alam Pial</a:t>
            </a:r>
            <a:endParaRPr b="1"/>
          </a:p>
          <a:p>
            <a:pPr indent="0" lvl="0" marL="0" rtl="0" algn="ctr">
              <a:spcBef>
                <a:spcPts val="0"/>
              </a:spcBef>
              <a:spcAft>
                <a:spcPts val="0"/>
              </a:spcAft>
              <a:buNone/>
            </a:pPr>
            <a:r>
              <a:rPr b="1" lang="en"/>
              <a:t>1410213642 </a:t>
            </a:r>
            <a:endParaRPr b="1"/>
          </a:p>
        </p:txBody>
      </p:sp>
      <p:sp>
        <p:nvSpPr>
          <p:cNvPr id="495" name="Google Shape;495;p24"/>
          <p:cNvSpPr txBox="1"/>
          <p:nvPr>
            <p:ph idx="1" type="subTitle"/>
          </p:nvPr>
        </p:nvSpPr>
        <p:spPr>
          <a:xfrm>
            <a:off x="6549569" y="3058775"/>
            <a:ext cx="23778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Md. Niaz Mahmud Shihab 1721274042</a:t>
            </a:r>
            <a:endParaRPr b="1"/>
          </a:p>
        </p:txBody>
      </p:sp>
      <p:cxnSp>
        <p:nvCxnSpPr>
          <p:cNvPr id="496" name="Google Shape;496;p24"/>
          <p:cNvCxnSpPr/>
          <p:nvPr/>
        </p:nvCxnSpPr>
        <p:spPr>
          <a:xfrm rot="10800000">
            <a:off x="4294616" y="1696400"/>
            <a:ext cx="0" cy="1779600"/>
          </a:xfrm>
          <a:prstGeom prst="straightConnector1">
            <a:avLst/>
          </a:prstGeom>
          <a:noFill/>
          <a:ln cap="flat" cmpd="sng" w="9525">
            <a:solidFill>
              <a:srgbClr val="9E9E9E"/>
            </a:solidFill>
            <a:prstDash val="solid"/>
            <a:round/>
            <a:headEnd len="med" w="med" type="none"/>
            <a:tailEnd len="med" w="med" type="none"/>
          </a:ln>
        </p:spPr>
      </p:cxnSp>
      <p:cxnSp>
        <p:nvCxnSpPr>
          <p:cNvPr id="497" name="Google Shape;497;p24"/>
          <p:cNvCxnSpPr/>
          <p:nvPr/>
        </p:nvCxnSpPr>
        <p:spPr>
          <a:xfrm rot="10800000">
            <a:off x="6444414" y="1686134"/>
            <a:ext cx="0" cy="1779600"/>
          </a:xfrm>
          <a:prstGeom prst="straightConnector1">
            <a:avLst/>
          </a:prstGeom>
          <a:noFill/>
          <a:ln cap="flat" cmpd="sng" w="9525">
            <a:solidFill>
              <a:srgbClr val="9E9E9E"/>
            </a:solidFill>
            <a:prstDash val="solid"/>
            <a:round/>
            <a:headEnd len="med" w="med" type="none"/>
            <a:tailEnd len="med" w="med" type="none"/>
          </a:ln>
        </p:spPr>
      </p:cxnSp>
      <p:grpSp>
        <p:nvGrpSpPr>
          <p:cNvPr id="498" name="Google Shape;498;p24"/>
          <p:cNvGrpSpPr/>
          <p:nvPr/>
        </p:nvGrpSpPr>
        <p:grpSpPr>
          <a:xfrm>
            <a:off x="7119937" y="1693213"/>
            <a:ext cx="810826" cy="960484"/>
            <a:chOff x="7144274" y="1500214"/>
            <a:chExt cx="282174" cy="355735"/>
          </a:xfrm>
        </p:grpSpPr>
        <p:sp>
          <p:nvSpPr>
            <p:cNvPr id="499" name="Google Shape;499;p2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0" name="Google Shape;500;p2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1" name="Google Shape;501;p2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2" name="Google Shape;502;p2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3" name="Google Shape;503;p2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4" name="Google Shape;504;p2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25"/>
          <p:cNvSpPr txBox="1"/>
          <p:nvPr>
            <p:ph idx="1" type="body"/>
          </p:nvPr>
        </p:nvSpPr>
        <p:spPr>
          <a:xfrm>
            <a:off x="597375" y="1139725"/>
            <a:ext cx="7866900" cy="29382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Here’s what you’ll find about this dataset :</a:t>
            </a:r>
            <a:endParaRPr sz="1400"/>
          </a:p>
          <a:p>
            <a:pPr indent="-317500" lvl="0" marL="457200" rtl="0" algn="l">
              <a:lnSpc>
                <a:spcPct val="100000"/>
              </a:lnSpc>
              <a:spcBef>
                <a:spcPts val="1600"/>
              </a:spcBef>
              <a:spcAft>
                <a:spcPts val="0"/>
              </a:spcAft>
              <a:buSzPts val="1400"/>
              <a:buFont typeface="Maven Pro"/>
              <a:buAutoNum type="arabicPeriod"/>
            </a:pPr>
            <a:r>
              <a:rPr lang="en" sz="1400"/>
              <a:t>We provide a small version of the dataset that consists of </a:t>
            </a:r>
            <a:r>
              <a:rPr b="1" lang="en" sz="1400"/>
              <a:t>320</a:t>
            </a:r>
            <a:r>
              <a:rPr lang="en" sz="1400"/>
              <a:t> image (noisy and ground-truth) representing </a:t>
            </a:r>
            <a:r>
              <a:rPr b="1" lang="en" sz="1400"/>
              <a:t>320</a:t>
            </a:r>
            <a:r>
              <a:rPr lang="en" sz="1400"/>
              <a:t> scene instances. These images can be used for training/learning purposes.</a:t>
            </a:r>
            <a:endParaRPr sz="1400"/>
          </a:p>
          <a:p>
            <a:pPr indent="-317500" lvl="0" marL="457200" rtl="0" algn="l">
              <a:lnSpc>
                <a:spcPct val="100000"/>
              </a:lnSpc>
              <a:spcBef>
                <a:spcPts val="1600"/>
              </a:spcBef>
              <a:spcAft>
                <a:spcPts val="0"/>
              </a:spcAft>
              <a:buSzPts val="1400"/>
              <a:buFont typeface="Maven Pro"/>
              <a:buAutoNum type="arabicPeriod"/>
            </a:pPr>
            <a:r>
              <a:rPr lang="en" sz="1400"/>
              <a:t>T</a:t>
            </a:r>
            <a:r>
              <a:rPr lang="en" sz="1400"/>
              <a:t>he SIDD dataset total size is </a:t>
            </a:r>
            <a:r>
              <a:rPr b="1" lang="en" sz="1400"/>
              <a:t>6.62GB </a:t>
            </a:r>
            <a:r>
              <a:rPr lang="en" sz="1400"/>
              <a:t>.</a:t>
            </a:r>
            <a:endParaRPr sz="1400"/>
          </a:p>
          <a:p>
            <a:pPr indent="-317500" lvl="0" marL="457200" rtl="0" algn="l">
              <a:lnSpc>
                <a:spcPct val="100000"/>
              </a:lnSpc>
              <a:spcBef>
                <a:spcPts val="1600"/>
              </a:spcBef>
              <a:spcAft>
                <a:spcPts val="0"/>
              </a:spcAft>
              <a:buSzPts val="1400"/>
              <a:buFont typeface="Maven Pro"/>
              <a:buAutoNum type="arabicPeriod"/>
            </a:pPr>
            <a:r>
              <a:rPr lang="en" sz="1400"/>
              <a:t>Each folder of dataset such as noisy image and ground truth image contains 160 images and 160 images respectively.</a:t>
            </a:r>
            <a:endParaRPr sz="1400">
              <a:latin typeface="Maven Pro Regular"/>
              <a:ea typeface="Maven Pro Regular"/>
              <a:cs typeface="Maven Pro Regular"/>
              <a:sym typeface="Maven Pro Regular"/>
            </a:endParaRPr>
          </a:p>
          <a:p>
            <a:pPr indent="-317500" lvl="0" marL="457200" rtl="0" algn="l">
              <a:spcBef>
                <a:spcPts val="1000"/>
              </a:spcBef>
              <a:spcAft>
                <a:spcPts val="0"/>
              </a:spcAft>
              <a:buSzPts val="1400"/>
              <a:buFont typeface="Maven Pro"/>
              <a:buAutoNum type="arabicPeriod"/>
            </a:pPr>
            <a:r>
              <a:rPr lang="en" sz="1400"/>
              <a:t>Dataset Link : </a:t>
            </a:r>
            <a:r>
              <a:rPr lang="en" sz="1400" u="sng">
                <a:solidFill>
                  <a:schemeClr val="hlink"/>
                </a:solidFill>
                <a:hlinkClick r:id="rId3"/>
              </a:rPr>
              <a:t>https://www.eecs.yorku.ca/~kamel/sidd/dataset.php</a:t>
            </a:r>
            <a:endParaRPr sz="1400"/>
          </a:p>
        </p:txBody>
      </p:sp>
      <p:sp>
        <p:nvSpPr>
          <p:cNvPr id="510" name="Google Shape;510;p25"/>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SIDD </a:t>
            </a:r>
            <a:r>
              <a:rPr lang="en"/>
              <a:t>DATA</a:t>
            </a:r>
            <a:r>
              <a:rPr lang="en"/>
              <a:t>SET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2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HAVE A LOOK</a:t>
            </a:r>
            <a:endParaRPr/>
          </a:p>
        </p:txBody>
      </p:sp>
      <p:sp>
        <p:nvSpPr>
          <p:cNvPr id="516" name="Google Shape;516;p26"/>
          <p:cNvSpPr txBox="1"/>
          <p:nvPr>
            <p:ph idx="1" type="body"/>
          </p:nvPr>
        </p:nvSpPr>
        <p:spPr>
          <a:xfrm>
            <a:off x="304800" y="4301725"/>
            <a:ext cx="4107000" cy="517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Noisy Image</a:t>
            </a:r>
            <a:endParaRPr/>
          </a:p>
        </p:txBody>
      </p:sp>
      <p:pic>
        <p:nvPicPr>
          <p:cNvPr id="517" name="Google Shape;517;p26"/>
          <p:cNvPicPr preferRelativeResize="0"/>
          <p:nvPr/>
        </p:nvPicPr>
        <p:blipFill>
          <a:blip r:embed="rId3">
            <a:alphaModFix/>
          </a:blip>
          <a:stretch>
            <a:fillRect/>
          </a:stretch>
        </p:blipFill>
        <p:spPr>
          <a:xfrm>
            <a:off x="304800" y="1141875"/>
            <a:ext cx="4106977" cy="3088349"/>
          </a:xfrm>
          <a:prstGeom prst="rect">
            <a:avLst/>
          </a:prstGeom>
          <a:noFill/>
          <a:ln>
            <a:noFill/>
          </a:ln>
        </p:spPr>
      </p:pic>
      <p:pic>
        <p:nvPicPr>
          <p:cNvPr id="518" name="Google Shape;518;p26"/>
          <p:cNvPicPr preferRelativeResize="0"/>
          <p:nvPr/>
        </p:nvPicPr>
        <p:blipFill>
          <a:blip r:embed="rId4">
            <a:alphaModFix/>
          </a:blip>
          <a:stretch>
            <a:fillRect/>
          </a:stretch>
        </p:blipFill>
        <p:spPr>
          <a:xfrm>
            <a:off x="4788502" y="1141875"/>
            <a:ext cx="4106977" cy="3088349"/>
          </a:xfrm>
          <a:prstGeom prst="rect">
            <a:avLst/>
          </a:prstGeom>
          <a:noFill/>
          <a:ln>
            <a:noFill/>
          </a:ln>
        </p:spPr>
      </p:pic>
      <p:sp>
        <p:nvSpPr>
          <p:cNvPr id="519" name="Google Shape;519;p26"/>
          <p:cNvSpPr txBox="1"/>
          <p:nvPr>
            <p:ph idx="1" type="body"/>
          </p:nvPr>
        </p:nvSpPr>
        <p:spPr>
          <a:xfrm>
            <a:off x="4809300" y="4301725"/>
            <a:ext cx="4086300" cy="517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Ground Truth Image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27"/>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SPLIT</a:t>
            </a:r>
            <a:endParaRPr/>
          </a:p>
        </p:txBody>
      </p:sp>
      <p:grpSp>
        <p:nvGrpSpPr>
          <p:cNvPr id="525" name="Google Shape;525;p27"/>
          <p:cNvGrpSpPr/>
          <p:nvPr/>
        </p:nvGrpSpPr>
        <p:grpSpPr>
          <a:xfrm>
            <a:off x="5317506" y="1300687"/>
            <a:ext cx="3116177" cy="2221834"/>
            <a:chOff x="3139200" y="4215125"/>
            <a:chExt cx="1046575" cy="785350"/>
          </a:xfrm>
        </p:grpSpPr>
        <p:sp>
          <p:nvSpPr>
            <p:cNvPr id="526" name="Google Shape;526;p27"/>
            <p:cNvSpPr/>
            <p:nvPr/>
          </p:nvSpPr>
          <p:spPr>
            <a:xfrm>
              <a:off x="3273525" y="4573575"/>
              <a:ext cx="315225" cy="77325"/>
            </a:xfrm>
            <a:custGeom>
              <a:rect b="b" l="l" r="r" t="t"/>
              <a:pathLst>
                <a:path extrusionOk="0" h="3093" w="12609">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3273525" y="4312775"/>
              <a:ext cx="653500" cy="77300"/>
            </a:xfrm>
            <a:custGeom>
              <a:rect b="b" l="l" r="r" t="t"/>
              <a:pathLst>
                <a:path extrusionOk="0" h="3092" w="2614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3273525" y="4721900"/>
              <a:ext cx="540600" cy="77325"/>
            </a:xfrm>
            <a:custGeom>
              <a:rect b="b" l="l" r="r" t="t"/>
              <a:pathLst>
                <a:path extrusionOk="0" h="3093" w="21624">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3273525" y="4443375"/>
              <a:ext cx="902375" cy="77300"/>
            </a:xfrm>
            <a:custGeom>
              <a:rect b="b" l="l" r="r" t="t"/>
              <a:pathLst>
                <a:path extrusionOk="0" h="3092" w="36095">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3139200" y="4881775"/>
              <a:ext cx="1046575" cy="3725"/>
            </a:xfrm>
            <a:custGeom>
              <a:rect b="b" l="l" r="r" t="t"/>
              <a:pathLst>
                <a:path extrusionOk="0" h="149" w="41863">
                  <a:moveTo>
                    <a:pt x="1" y="1"/>
                  </a:moveTo>
                  <a:lnTo>
                    <a:pt x="1" y="149"/>
                  </a:lnTo>
                  <a:lnTo>
                    <a:pt x="41863" y="149"/>
                  </a:lnTo>
                  <a:lnTo>
                    <a:pt x="418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3182050" y="4215125"/>
              <a:ext cx="4150" cy="721475"/>
            </a:xfrm>
            <a:custGeom>
              <a:rect b="b" l="l" r="r" t="t"/>
              <a:pathLst>
                <a:path extrusionOk="0" h="28859" w="166">
                  <a:moveTo>
                    <a:pt x="1" y="0"/>
                  </a:moveTo>
                  <a:lnTo>
                    <a:pt x="1" y="28859"/>
                  </a:lnTo>
                  <a:lnTo>
                    <a:pt x="166" y="28859"/>
                  </a:lnTo>
                  <a:lnTo>
                    <a:pt x="1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3293300" y="4966250"/>
              <a:ext cx="22700" cy="34225"/>
            </a:xfrm>
            <a:custGeom>
              <a:rect b="b" l="l" r="r" t="t"/>
              <a:pathLst>
                <a:path extrusionOk="0" h="1369" w="908">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3324200" y="4966650"/>
              <a:ext cx="19800" cy="33400"/>
            </a:xfrm>
            <a:custGeom>
              <a:rect b="b" l="l" r="r" t="t"/>
              <a:pathLst>
                <a:path extrusionOk="0" h="1336" w="792">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3535575" y="4966250"/>
              <a:ext cx="23100" cy="34225"/>
            </a:xfrm>
            <a:custGeom>
              <a:rect b="b" l="l" r="r" t="t"/>
              <a:pathLst>
                <a:path extrusionOk="0" h="1369" w="924">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3564825" y="4966250"/>
              <a:ext cx="21050" cy="33800"/>
            </a:xfrm>
            <a:custGeom>
              <a:rect b="b" l="l" r="r" t="t"/>
              <a:pathLst>
                <a:path extrusionOk="0" h="1352" w="842">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3778250" y="4966250"/>
              <a:ext cx="22700" cy="34225"/>
            </a:xfrm>
            <a:custGeom>
              <a:rect b="b" l="l" r="r" t="t"/>
              <a:pathLst>
                <a:path extrusionOk="0" h="1369" w="908">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3807525" y="4966250"/>
              <a:ext cx="21850" cy="34225"/>
            </a:xfrm>
            <a:custGeom>
              <a:rect b="b" l="l" r="r" t="t"/>
              <a:pathLst>
                <a:path extrusionOk="0" h="1369" w="874">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4020525" y="4966250"/>
              <a:ext cx="23100" cy="34225"/>
            </a:xfrm>
            <a:custGeom>
              <a:rect b="b" l="l" r="r" t="t"/>
              <a:pathLst>
                <a:path extrusionOk="0" h="1369" w="924">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4048550" y="4966650"/>
              <a:ext cx="24325" cy="33400"/>
            </a:xfrm>
            <a:custGeom>
              <a:rect b="b" l="l" r="r" t="t"/>
              <a:pathLst>
                <a:path extrusionOk="0" h="1336" w="973">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 name="Google Shape;540;p27"/>
          <p:cNvSpPr txBox="1"/>
          <p:nvPr/>
        </p:nvSpPr>
        <p:spPr>
          <a:xfrm>
            <a:off x="1177875" y="3646178"/>
            <a:ext cx="2977200" cy="108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Maven Pro"/>
                <a:ea typeface="Maven Pro"/>
                <a:cs typeface="Maven Pro"/>
                <a:sym typeface="Maven Pro"/>
              </a:rPr>
              <a:t>Train Data</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(Noisy - 128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(GT - 128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p:txBody>
      </p:sp>
      <p:sp>
        <p:nvSpPr>
          <p:cNvPr id="541" name="Google Shape;541;p27"/>
          <p:cNvSpPr txBox="1"/>
          <p:nvPr/>
        </p:nvSpPr>
        <p:spPr>
          <a:xfrm>
            <a:off x="5711301" y="3669351"/>
            <a:ext cx="2548500" cy="11391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b="1" lang="en" sz="1800">
                <a:solidFill>
                  <a:schemeClr val="lt1"/>
                </a:solidFill>
                <a:latin typeface="Maven Pro"/>
                <a:ea typeface="Maven Pro"/>
                <a:cs typeface="Maven Pro"/>
                <a:sym typeface="Maven Pro"/>
              </a:rPr>
              <a:t>Test</a:t>
            </a:r>
            <a:r>
              <a:rPr b="1" lang="en" sz="1800">
                <a:solidFill>
                  <a:schemeClr val="lt1"/>
                </a:solidFill>
                <a:latin typeface="Maven Pro"/>
                <a:ea typeface="Maven Pro"/>
                <a:cs typeface="Maven Pro"/>
                <a:sym typeface="Maven Pro"/>
              </a:rPr>
              <a:t> Data</a:t>
            </a:r>
            <a:r>
              <a:rPr b="1" lang="en" sz="1600">
                <a:solidFill>
                  <a:schemeClr val="lt1"/>
                </a:solidFill>
                <a:latin typeface="Maven Pro"/>
                <a:ea typeface="Maven Pro"/>
                <a:cs typeface="Maven Pro"/>
                <a:sym typeface="Maven Pro"/>
              </a:rPr>
              <a:t>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(Noisy - 32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(GT - 32 scene)</a:t>
            </a:r>
            <a:r>
              <a:rPr lang="en">
                <a:solidFill>
                  <a:schemeClr val="lt1"/>
                </a:solidFill>
                <a:latin typeface="Maven Pro"/>
                <a:ea typeface="Maven Pro"/>
                <a:cs typeface="Maven Pro"/>
                <a:sym typeface="Maven Pro"/>
              </a:rPr>
              <a:t> </a:t>
            </a:r>
            <a:endParaRPr b="1" sz="1600">
              <a:solidFill>
                <a:schemeClr val="lt1"/>
              </a:solidFill>
              <a:latin typeface="Maven Pro"/>
              <a:ea typeface="Maven Pro"/>
              <a:cs typeface="Maven Pro"/>
              <a:sym typeface="Maven Pro"/>
            </a:endParaRPr>
          </a:p>
        </p:txBody>
      </p:sp>
      <p:grpSp>
        <p:nvGrpSpPr>
          <p:cNvPr id="542" name="Google Shape;542;p27"/>
          <p:cNvGrpSpPr/>
          <p:nvPr/>
        </p:nvGrpSpPr>
        <p:grpSpPr>
          <a:xfrm>
            <a:off x="898514" y="1621904"/>
            <a:ext cx="3781779" cy="1691252"/>
            <a:chOff x="3115300" y="906125"/>
            <a:chExt cx="1802650" cy="562850"/>
          </a:xfrm>
        </p:grpSpPr>
        <p:sp>
          <p:nvSpPr>
            <p:cNvPr id="543" name="Google Shape;543;p27"/>
            <p:cNvSpPr/>
            <p:nvPr/>
          </p:nvSpPr>
          <p:spPr>
            <a:xfrm>
              <a:off x="3137550" y="1433525"/>
              <a:ext cx="23525" cy="35450"/>
            </a:xfrm>
            <a:custGeom>
              <a:rect b="b" l="l" r="r" t="t"/>
              <a:pathLst>
                <a:path extrusionOk="0" h="1418" w="941">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3169275" y="1433925"/>
              <a:ext cx="20225" cy="34225"/>
            </a:xfrm>
            <a:custGeom>
              <a:rect b="b" l="l" r="r" t="t"/>
              <a:pathLst>
                <a:path extrusionOk="0" h="1369" w="809">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3302775" y="1433525"/>
              <a:ext cx="23525" cy="35450"/>
            </a:xfrm>
            <a:custGeom>
              <a:rect b="b" l="l" r="r" t="t"/>
              <a:pathLst>
                <a:path extrusionOk="0" h="1418" w="941">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3332850" y="1433525"/>
              <a:ext cx="21450" cy="34625"/>
            </a:xfrm>
            <a:custGeom>
              <a:rect b="b" l="l" r="r" t="t"/>
              <a:pathLst>
                <a:path extrusionOk="0" h="1385" w="858">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3451925" y="1433525"/>
              <a:ext cx="23525" cy="35450"/>
            </a:xfrm>
            <a:custGeom>
              <a:rect b="b" l="l" r="r" t="t"/>
              <a:pathLst>
                <a:path extrusionOk="0" h="1418" w="941">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3482025" y="1433525"/>
              <a:ext cx="22675" cy="35450"/>
            </a:xfrm>
            <a:custGeom>
              <a:rect b="b" l="l" r="r" t="t"/>
              <a:pathLst>
                <a:path extrusionOk="0" h="1418" w="907">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3611800" y="1433525"/>
              <a:ext cx="23500" cy="35450"/>
            </a:xfrm>
            <a:custGeom>
              <a:rect b="b" l="l" r="r" t="t"/>
              <a:pathLst>
                <a:path extrusionOk="0" h="1418" w="94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3640650" y="1433925"/>
              <a:ext cx="24750" cy="34225"/>
            </a:xfrm>
            <a:custGeom>
              <a:rect b="b" l="l" r="r" t="t"/>
              <a:pathLst>
                <a:path extrusionOk="0" h="1369" w="99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3750650" y="1433525"/>
              <a:ext cx="23525" cy="35450"/>
            </a:xfrm>
            <a:custGeom>
              <a:rect b="b" l="l" r="r" t="t"/>
              <a:pathLst>
                <a:path extrusionOk="0" h="1418" w="941">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p:nvPr/>
          </p:nvSpPr>
          <p:spPr>
            <a:xfrm>
              <a:off x="3780725" y="1433925"/>
              <a:ext cx="22275" cy="35050"/>
            </a:xfrm>
            <a:custGeom>
              <a:rect b="b" l="l" r="r" t="t"/>
              <a:pathLst>
                <a:path extrusionOk="0" h="1402" w="891">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7"/>
            <p:cNvSpPr/>
            <p:nvPr/>
          </p:nvSpPr>
          <p:spPr>
            <a:xfrm>
              <a:off x="3905175" y="1433525"/>
              <a:ext cx="23500" cy="35450"/>
            </a:xfrm>
            <a:custGeom>
              <a:rect b="b" l="l" r="r" t="t"/>
              <a:pathLst>
                <a:path extrusionOk="0" h="1418" w="94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7"/>
            <p:cNvSpPr/>
            <p:nvPr/>
          </p:nvSpPr>
          <p:spPr>
            <a:xfrm>
              <a:off x="3934825" y="1433525"/>
              <a:ext cx="23525" cy="35450"/>
            </a:xfrm>
            <a:custGeom>
              <a:rect b="b" l="l" r="r" t="t"/>
              <a:pathLst>
                <a:path extrusionOk="0" h="1418" w="941">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7"/>
            <p:cNvSpPr/>
            <p:nvPr/>
          </p:nvSpPr>
          <p:spPr>
            <a:xfrm>
              <a:off x="4091400" y="1433525"/>
              <a:ext cx="23525" cy="35450"/>
            </a:xfrm>
            <a:custGeom>
              <a:rect b="b" l="l" r="r" t="t"/>
              <a:pathLst>
                <a:path extrusionOk="0" h="1418" w="941">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7"/>
            <p:cNvSpPr/>
            <p:nvPr/>
          </p:nvSpPr>
          <p:spPr>
            <a:xfrm>
              <a:off x="4121900" y="1433925"/>
              <a:ext cx="21850" cy="34225"/>
            </a:xfrm>
            <a:custGeom>
              <a:rect b="b" l="l" r="r" t="t"/>
              <a:pathLst>
                <a:path extrusionOk="0" h="1369" w="874">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7"/>
            <p:cNvSpPr/>
            <p:nvPr/>
          </p:nvSpPr>
          <p:spPr>
            <a:xfrm>
              <a:off x="4233975" y="1433525"/>
              <a:ext cx="23900" cy="35450"/>
            </a:xfrm>
            <a:custGeom>
              <a:rect b="b" l="l" r="r" t="t"/>
              <a:pathLst>
                <a:path extrusionOk="0" h="1418" w="956">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a:off x="4264050" y="1433525"/>
              <a:ext cx="23500" cy="35450"/>
            </a:xfrm>
            <a:custGeom>
              <a:rect b="b" l="l" r="r" t="t"/>
              <a:pathLst>
                <a:path extrusionOk="0" h="1418" w="94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7"/>
            <p:cNvSpPr/>
            <p:nvPr/>
          </p:nvSpPr>
          <p:spPr>
            <a:xfrm>
              <a:off x="4393825" y="1433525"/>
              <a:ext cx="23925" cy="35450"/>
            </a:xfrm>
            <a:custGeom>
              <a:rect b="b" l="l" r="r" t="t"/>
              <a:pathLst>
                <a:path extrusionOk="0" h="1418" w="957">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7"/>
            <p:cNvSpPr/>
            <p:nvPr/>
          </p:nvSpPr>
          <p:spPr>
            <a:xfrm>
              <a:off x="4423500" y="1433525"/>
              <a:ext cx="23500" cy="35450"/>
            </a:xfrm>
            <a:custGeom>
              <a:rect b="b" l="l" r="r" t="t"/>
              <a:pathLst>
                <a:path extrusionOk="0" h="1418" w="94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7"/>
            <p:cNvSpPr/>
            <p:nvPr/>
          </p:nvSpPr>
          <p:spPr>
            <a:xfrm>
              <a:off x="4534750" y="1433925"/>
              <a:ext cx="20200" cy="34225"/>
            </a:xfrm>
            <a:custGeom>
              <a:rect b="b" l="l" r="r" t="t"/>
              <a:pathLst>
                <a:path extrusionOk="0" h="1369" w="808">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7"/>
            <p:cNvSpPr/>
            <p:nvPr/>
          </p:nvSpPr>
          <p:spPr>
            <a:xfrm>
              <a:off x="4562350" y="1433525"/>
              <a:ext cx="23925" cy="35450"/>
            </a:xfrm>
            <a:custGeom>
              <a:rect b="b" l="l" r="r" t="t"/>
              <a:pathLst>
                <a:path extrusionOk="0" h="1418" w="957">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7"/>
            <p:cNvSpPr/>
            <p:nvPr/>
          </p:nvSpPr>
          <p:spPr>
            <a:xfrm>
              <a:off x="4689250" y="1433925"/>
              <a:ext cx="20625" cy="34225"/>
            </a:xfrm>
            <a:custGeom>
              <a:rect b="b" l="l" r="r" t="t"/>
              <a:pathLst>
                <a:path extrusionOk="0" h="1369" w="825">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7"/>
            <p:cNvSpPr/>
            <p:nvPr/>
          </p:nvSpPr>
          <p:spPr>
            <a:xfrm>
              <a:off x="4719325" y="1433925"/>
              <a:ext cx="20225" cy="34225"/>
            </a:xfrm>
            <a:custGeom>
              <a:rect b="b" l="l" r="r" t="t"/>
              <a:pathLst>
                <a:path extrusionOk="0" h="1369" w="809">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7"/>
            <p:cNvSpPr/>
            <p:nvPr/>
          </p:nvSpPr>
          <p:spPr>
            <a:xfrm>
              <a:off x="4854475" y="1433925"/>
              <a:ext cx="20225" cy="34225"/>
            </a:xfrm>
            <a:custGeom>
              <a:rect b="b" l="l" r="r" t="t"/>
              <a:pathLst>
                <a:path extrusionOk="0" h="1369" w="809">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7"/>
            <p:cNvSpPr/>
            <p:nvPr/>
          </p:nvSpPr>
          <p:spPr>
            <a:xfrm>
              <a:off x="4882500" y="1433525"/>
              <a:ext cx="21850" cy="34625"/>
            </a:xfrm>
            <a:custGeom>
              <a:rect b="b" l="l" r="r" t="t"/>
              <a:pathLst>
                <a:path extrusionOk="0" h="1385" w="874">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7"/>
            <p:cNvSpPr/>
            <p:nvPr/>
          </p:nvSpPr>
          <p:spPr>
            <a:xfrm>
              <a:off x="3423500" y="1176825"/>
              <a:ext cx="96450" cy="168125"/>
            </a:xfrm>
            <a:custGeom>
              <a:rect b="b" l="l" r="r" t="t"/>
              <a:pathLst>
                <a:path extrusionOk="0" h="6725" w="3858">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a:off x="3115300" y="1125750"/>
              <a:ext cx="96450" cy="219200"/>
            </a:xfrm>
            <a:custGeom>
              <a:rect b="b" l="l" r="r" t="t"/>
              <a:pathLst>
                <a:path extrusionOk="0" h="8768" w="3858">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7"/>
            <p:cNvSpPr/>
            <p:nvPr/>
          </p:nvSpPr>
          <p:spPr>
            <a:xfrm>
              <a:off x="3732125" y="1060650"/>
              <a:ext cx="96025" cy="284300"/>
            </a:xfrm>
            <a:custGeom>
              <a:rect b="b" l="l" r="r" t="t"/>
              <a:pathLst>
                <a:path extrusionOk="0" h="11372" w="3841">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7"/>
            <p:cNvSpPr/>
            <p:nvPr/>
          </p:nvSpPr>
          <p:spPr>
            <a:xfrm>
              <a:off x="3882925" y="1279825"/>
              <a:ext cx="96425" cy="65125"/>
            </a:xfrm>
            <a:custGeom>
              <a:rect b="b" l="l" r="r" t="t"/>
              <a:pathLst>
                <a:path extrusionOk="0" h="2605" w="3857">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7"/>
            <p:cNvSpPr/>
            <p:nvPr/>
          </p:nvSpPr>
          <p:spPr>
            <a:xfrm>
              <a:off x="3272700" y="1009125"/>
              <a:ext cx="96450" cy="335825"/>
            </a:xfrm>
            <a:custGeom>
              <a:rect b="b" l="l" r="r" t="t"/>
              <a:pathLst>
                <a:path extrusionOk="0" h="13433" w="3858">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7"/>
            <p:cNvSpPr/>
            <p:nvPr/>
          </p:nvSpPr>
          <p:spPr>
            <a:xfrm>
              <a:off x="3581300" y="906125"/>
              <a:ext cx="96050" cy="438825"/>
            </a:xfrm>
            <a:custGeom>
              <a:rect b="b" l="l" r="r" t="t"/>
              <a:pathLst>
                <a:path extrusionOk="0" h="17553" w="3842">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7"/>
            <p:cNvSpPr/>
            <p:nvPr/>
          </p:nvSpPr>
          <p:spPr>
            <a:xfrm>
              <a:off x="4362525" y="1176825"/>
              <a:ext cx="96025" cy="168125"/>
            </a:xfrm>
            <a:custGeom>
              <a:rect b="b" l="l" r="r" t="t"/>
              <a:pathLst>
                <a:path extrusionOk="0" h="6725" w="3841">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7"/>
            <p:cNvSpPr/>
            <p:nvPr/>
          </p:nvSpPr>
          <p:spPr>
            <a:xfrm>
              <a:off x="4054325" y="1125325"/>
              <a:ext cx="96025" cy="219625"/>
            </a:xfrm>
            <a:custGeom>
              <a:rect b="b" l="l" r="r" t="t"/>
              <a:pathLst>
                <a:path extrusionOk="0" h="8785" w="3841">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7"/>
            <p:cNvSpPr/>
            <p:nvPr/>
          </p:nvSpPr>
          <p:spPr>
            <a:xfrm>
              <a:off x="4670725" y="1060650"/>
              <a:ext cx="96425" cy="284300"/>
            </a:xfrm>
            <a:custGeom>
              <a:rect b="b" l="l" r="r" t="t"/>
              <a:pathLst>
                <a:path extrusionOk="0" h="11372" w="3857">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7"/>
            <p:cNvSpPr/>
            <p:nvPr/>
          </p:nvSpPr>
          <p:spPr>
            <a:xfrm>
              <a:off x="4821925" y="1279825"/>
              <a:ext cx="96025" cy="65125"/>
            </a:xfrm>
            <a:custGeom>
              <a:rect b="b" l="l" r="r" t="t"/>
              <a:pathLst>
                <a:path extrusionOk="0" h="2605" w="3841">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7"/>
            <p:cNvSpPr/>
            <p:nvPr/>
          </p:nvSpPr>
          <p:spPr>
            <a:xfrm>
              <a:off x="4211725" y="1009125"/>
              <a:ext cx="96425" cy="335825"/>
            </a:xfrm>
            <a:custGeom>
              <a:rect b="b" l="l" r="r" t="t"/>
              <a:pathLst>
                <a:path extrusionOk="0" h="13433" w="3857">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7"/>
            <p:cNvSpPr/>
            <p:nvPr/>
          </p:nvSpPr>
          <p:spPr>
            <a:xfrm>
              <a:off x="4520325" y="906125"/>
              <a:ext cx="96025" cy="438825"/>
            </a:xfrm>
            <a:custGeom>
              <a:rect b="b" l="l" r="r" t="t"/>
              <a:pathLst>
                <a:path extrusionOk="0" h="17553" w="3841">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79" name="Google Shape;579;p27"/>
          <p:cNvCxnSpPr/>
          <p:nvPr/>
        </p:nvCxnSpPr>
        <p:spPr>
          <a:xfrm>
            <a:off x="2082825" y="4102683"/>
            <a:ext cx="1167300" cy="0"/>
          </a:xfrm>
          <a:prstGeom prst="straightConnector1">
            <a:avLst/>
          </a:prstGeom>
          <a:noFill/>
          <a:ln cap="flat" cmpd="sng" w="9525">
            <a:solidFill>
              <a:srgbClr val="FFFFFF"/>
            </a:solidFill>
            <a:prstDash val="solid"/>
            <a:round/>
            <a:headEnd len="med" w="med" type="none"/>
            <a:tailEnd len="med" w="med" type="none"/>
          </a:ln>
        </p:spPr>
      </p:cxnSp>
      <p:cxnSp>
        <p:nvCxnSpPr>
          <p:cNvPr id="580" name="Google Shape;580;p27"/>
          <p:cNvCxnSpPr/>
          <p:nvPr/>
        </p:nvCxnSpPr>
        <p:spPr>
          <a:xfrm>
            <a:off x="6414667" y="4125800"/>
            <a:ext cx="1167300" cy="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28"/>
          <p:cNvSpPr txBox="1"/>
          <p:nvPr>
            <p:ph idx="1" type="body"/>
          </p:nvPr>
        </p:nvSpPr>
        <p:spPr>
          <a:xfrm>
            <a:off x="512725" y="1768450"/>
            <a:ext cx="4249500" cy="14991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1000"/>
              </a:spcBef>
              <a:spcAft>
                <a:spcPts val="0"/>
              </a:spcAft>
              <a:buSzPts val="1800"/>
              <a:buChar char="●"/>
            </a:pPr>
            <a:r>
              <a:rPr b="1" lang="en"/>
              <a:t>Image Augmentation</a:t>
            </a:r>
            <a:endParaRPr b="1"/>
          </a:p>
          <a:p>
            <a:pPr indent="-342900" lvl="0" marL="457200" rtl="0" algn="l">
              <a:lnSpc>
                <a:spcPct val="115000"/>
              </a:lnSpc>
              <a:spcBef>
                <a:spcPts val="1000"/>
              </a:spcBef>
              <a:spcAft>
                <a:spcPts val="0"/>
              </a:spcAft>
              <a:buSzPts val="1800"/>
              <a:buChar char="●"/>
            </a:pPr>
            <a:r>
              <a:rPr b="1" lang="en"/>
              <a:t>AutoEncoder</a:t>
            </a:r>
            <a:endParaRPr b="1"/>
          </a:p>
          <a:p>
            <a:pPr indent="0" lvl="0" marL="0" rtl="0" algn="l">
              <a:lnSpc>
                <a:spcPct val="115000"/>
              </a:lnSpc>
              <a:spcBef>
                <a:spcPts val="1000"/>
              </a:spcBef>
              <a:spcAft>
                <a:spcPts val="0"/>
              </a:spcAft>
              <a:buNone/>
            </a:pPr>
            <a:r>
              <a:t/>
            </a:r>
            <a:endParaRPr/>
          </a:p>
        </p:txBody>
      </p:sp>
      <p:sp>
        <p:nvSpPr>
          <p:cNvPr id="586" name="Google Shape;586;p28"/>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Propose</a:t>
            </a:r>
            <a:r>
              <a:rPr lang="en"/>
              <a:t> Method</a:t>
            </a:r>
            <a:endParaRPr/>
          </a:p>
        </p:txBody>
      </p:sp>
      <p:grpSp>
        <p:nvGrpSpPr>
          <p:cNvPr id="587" name="Google Shape;587;p28"/>
          <p:cNvGrpSpPr/>
          <p:nvPr/>
        </p:nvGrpSpPr>
        <p:grpSpPr>
          <a:xfrm>
            <a:off x="4834661" y="989482"/>
            <a:ext cx="2851442" cy="3213988"/>
            <a:chOff x="2501950" y="1507050"/>
            <a:chExt cx="2392350" cy="2696525"/>
          </a:xfrm>
        </p:grpSpPr>
        <p:sp>
          <p:nvSpPr>
            <p:cNvPr id="588" name="Google Shape;588;p28"/>
            <p:cNvSpPr/>
            <p:nvPr/>
          </p:nvSpPr>
          <p:spPr>
            <a:xfrm>
              <a:off x="4032450" y="3778325"/>
              <a:ext cx="0" cy="25"/>
            </a:xfrm>
            <a:custGeom>
              <a:rect b="b" l="l" r="r" t="t"/>
              <a:pathLst>
                <a:path extrusionOk="0" h="1" w="0">
                  <a:moveTo>
                    <a:pt x="0" y="0"/>
                  </a:move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2720475" y="1507050"/>
              <a:ext cx="2173825" cy="2696525"/>
            </a:xfrm>
            <a:custGeom>
              <a:rect b="b" l="l" r="r" t="t"/>
              <a:pathLst>
                <a:path extrusionOk="0" h="107861" w="86953">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2810050" y="1616325"/>
              <a:ext cx="1994650" cy="2478000"/>
            </a:xfrm>
            <a:custGeom>
              <a:rect b="b" l="l" r="r" t="t"/>
              <a:pathLst>
                <a:path extrusionOk="0" h="99120" w="79786">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2501950" y="2406475"/>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2501950" y="2341800"/>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2501950" y="2471150"/>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2501950" y="2535400"/>
              <a:ext cx="100100" cy="30600"/>
            </a:xfrm>
            <a:custGeom>
              <a:rect b="b" l="l" r="r" t="t"/>
              <a:pathLst>
                <a:path extrusionOk="0" h="1224" w="4004">
                  <a:moveTo>
                    <a:pt x="0" y="0"/>
                  </a:moveTo>
                  <a:lnTo>
                    <a:pt x="0" y="1224"/>
                  </a:lnTo>
                  <a:lnTo>
                    <a:pt x="4004" y="1224"/>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2501950" y="2600075"/>
              <a:ext cx="100100" cy="30625"/>
            </a:xfrm>
            <a:custGeom>
              <a:rect b="b" l="l" r="r" t="t"/>
              <a:pathLst>
                <a:path extrusionOk="0" h="1225" w="4004">
                  <a:moveTo>
                    <a:pt x="0" y="1"/>
                  </a:moveTo>
                  <a:lnTo>
                    <a:pt x="0" y="1224"/>
                  </a:lnTo>
                  <a:lnTo>
                    <a:pt x="4004" y="1224"/>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2501950" y="2083075"/>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2501950" y="2018375"/>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2501950" y="2147750"/>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2501950" y="2212425"/>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2501950" y="2277100"/>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2501950" y="1759650"/>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2501950" y="1694975"/>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2501950" y="1824350"/>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2501950" y="1889025"/>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2501950" y="1953700"/>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2501950" y="2668250"/>
              <a:ext cx="100100" cy="1423000"/>
            </a:xfrm>
            <a:custGeom>
              <a:rect b="b" l="l" r="r" t="t"/>
              <a:pathLst>
                <a:path extrusionOk="0" h="56920" w="4004">
                  <a:moveTo>
                    <a:pt x="0" y="1"/>
                  </a:moveTo>
                  <a:lnTo>
                    <a:pt x="0" y="56920"/>
                  </a:lnTo>
                  <a:lnTo>
                    <a:pt x="4004" y="56920"/>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28"/>
          <p:cNvGrpSpPr/>
          <p:nvPr/>
        </p:nvGrpSpPr>
        <p:grpSpPr>
          <a:xfrm>
            <a:off x="7685996" y="41073"/>
            <a:ext cx="1457846" cy="2405053"/>
            <a:chOff x="4882900" y="-64350"/>
            <a:chExt cx="2493750" cy="2922300"/>
          </a:xfrm>
        </p:grpSpPr>
        <p:sp>
          <p:nvSpPr>
            <p:cNvPr id="608" name="Google Shape;608;p28"/>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28"/>
          <p:cNvGrpSpPr/>
          <p:nvPr/>
        </p:nvGrpSpPr>
        <p:grpSpPr>
          <a:xfrm>
            <a:off x="5599242" y="1368971"/>
            <a:ext cx="1541751" cy="2455003"/>
            <a:chOff x="2160750" y="237575"/>
            <a:chExt cx="3253325" cy="5180425"/>
          </a:xfrm>
        </p:grpSpPr>
        <p:sp>
          <p:nvSpPr>
            <p:cNvPr id="614" name="Google Shape;614;p28"/>
            <p:cNvSpPr/>
            <p:nvPr/>
          </p:nvSpPr>
          <p:spPr>
            <a:xfrm>
              <a:off x="3341025" y="1584075"/>
              <a:ext cx="870850" cy="1801975"/>
            </a:xfrm>
            <a:custGeom>
              <a:rect b="b" l="l" r="r" t="t"/>
              <a:pathLst>
                <a:path extrusionOk="0" h="72079" w="34834">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3760000" y="2060575"/>
              <a:ext cx="47950" cy="948925"/>
            </a:xfrm>
            <a:custGeom>
              <a:rect b="b" l="l" r="r" t="t"/>
              <a:pathLst>
                <a:path extrusionOk="0" h="37957" w="1918">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3150700" y="1358150"/>
              <a:ext cx="1273425" cy="2019675"/>
            </a:xfrm>
            <a:custGeom>
              <a:rect b="b" l="l" r="r" t="t"/>
              <a:pathLst>
                <a:path extrusionOk="0" h="80787" w="50937">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2352425" y="1196575"/>
              <a:ext cx="2282550" cy="3382075"/>
            </a:xfrm>
            <a:custGeom>
              <a:rect b="b" l="l" r="r" t="t"/>
              <a:pathLst>
                <a:path extrusionOk="0" h="135283" w="91302">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4775975" y="2232425"/>
              <a:ext cx="43850" cy="1304225"/>
            </a:xfrm>
            <a:custGeom>
              <a:rect b="b" l="l" r="r" t="t"/>
              <a:pathLst>
                <a:path extrusionOk="0" h="52169" w="1754">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3123775" y="942025"/>
              <a:ext cx="1615275" cy="648925"/>
            </a:xfrm>
            <a:custGeom>
              <a:rect b="b" l="l" r="r" t="t"/>
              <a:pathLst>
                <a:path extrusionOk="0" h="25957" w="64611">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2753625" y="1951050"/>
              <a:ext cx="46575" cy="1088575"/>
            </a:xfrm>
            <a:custGeom>
              <a:rect b="b" l="l" r="r" t="t"/>
              <a:pathLst>
                <a:path extrusionOk="0" h="43543" w="1863">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2688525" y="477325"/>
              <a:ext cx="2531125" cy="3715200"/>
            </a:xfrm>
            <a:custGeom>
              <a:rect b="b" l="l" r="r" t="t"/>
              <a:pathLst>
                <a:path extrusionOk="0" h="148608" w="101245">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2355175" y="1889425"/>
              <a:ext cx="45200" cy="2303100"/>
            </a:xfrm>
            <a:custGeom>
              <a:rect b="b" l="l" r="r" t="t"/>
              <a:pathLst>
                <a:path extrusionOk="0" h="92124" w="1808">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2160750" y="1843225"/>
              <a:ext cx="45200" cy="1942650"/>
            </a:xfrm>
            <a:custGeom>
              <a:rect b="b" l="l" r="r" t="t"/>
              <a:pathLst>
                <a:path extrusionOk="0" h="77706" w="1808">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2531800" y="237575"/>
              <a:ext cx="2238125" cy="619475"/>
            </a:xfrm>
            <a:custGeom>
              <a:rect b="b" l="l" r="r" t="t"/>
              <a:pathLst>
                <a:path extrusionOk="0" h="24779" w="89525">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4704025" y="549550"/>
              <a:ext cx="241775" cy="203425"/>
            </a:xfrm>
            <a:custGeom>
              <a:rect b="b" l="l" r="r" t="t"/>
              <a:pathLst>
                <a:path extrusionOk="0" h="8137" w="9671">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5171700" y="1077775"/>
              <a:ext cx="242375" cy="1574350"/>
            </a:xfrm>
            <a:custGeom>
              <a:rect b="b" l="l" r="r" t="t"/>
              <a:pathLst>
                <a:path extrusionOk="0" h="62974" w="9695">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5168950" y="3860950"/>
              <a:ext cx="244500" cy="719075"/>
            </a:xfrm>
            <a:custGeom>
              <a:rect b="b" l="l" r="r" t="t"/>
              <a:pathLst>
                <a:path extrusionOk="0" h="28763" w="978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3215550" y="5085250"/>
              <a:ext cx="1519175" cy="332750"/>
            </a:xfrm>
            <a:custGeom>
              <a:rect b="b" l="l" r="r" t="t"/>
              <a:pathLst>
                <a:path extrusionOk="0" h="13310" w="60767">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2160750" y="3119350"/>
              <a:ext cx="71225" cy="966375"/>
            </a:xfrm>
            <a:custGeom>
              <a:rect b="b" l="l" r="r" t="t"/>
              <a:pathLst>
                <a:path extrusionOk="0" h="38655" w="2849">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3034325" y="3862850"/>
              <a:ext cx="776375" cy="1384000"/>
            </a:xfrm>
            <a:custGeom>
              <a:rect b="b" l="l" r="r" t="t"/>
              <a:pathLst>
                <a:path extrusionOk="0" h="55360" w="31055">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3034325" y="3212475"/>
              <a:ext cx="776375" cy="2034375"/>
            </a:xfrm>
            <a:custGeom>
              <a:rect b="b" l="l" r="r" t="t"/>
              <a:pathLst>
                <a:path extrusionOk="0" h="81375" w="31055">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3220525" y="3945025"/>
              <a:ext cx="780500" cy="1389450"/>
            </a:xfrm>
            <a:custGeom>
              <a:rect b="b" l="l" r="r" t="t"/>
              <a:pathLst>
                <a:path extrusionOk="0" h="55578" w="3122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3918850" y="3310700"/>
              <a:ext cx="293025" cy="1655450"/>
            </a:xfrm>
            <a:custGeom>
              <a:rect b="b" l="l" r="r" t="t"/>
              <a:pathLst>
                <a:path extrusionOk="0" h="66218" w="11721">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3816150" y="3513350"/>
              <a:ext cx="603850" cy="1903300"/>
            </a:xfrm>
            <a:custGeom>
              <a:rect b="b" l="l" r="r" t="t"/>
              <a:pathLst>
                <a:path extrusionOk="0" h="76132" w="24154">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4233775" y="3651650"/>
              <a:ext cx="399825" cy="1695150"/>
            </a:xfrm>
            <a:custGeom>
              <a:rect b="b" l="l" r="r" t="t"/>
              <a:pathLst>
                <a:path extrusionOk="0" h="67806" w="15993">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4686975" y="3624275"/>
              <a:ext cx="134225" cy="1506200"/>
            </a:xfrm>
            <a:custGeom>
              <a:rect b="b" l="l" r="r" t="t"/>
              <a:pathLst>
                <a:path extrusionOk="0" h="60248" w="5369">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2574250" y="706400"/>
              <a:ext cx="2427675" cy="4213200"/>
            </a:xfrm>
            <a:custGeom>
              <a:rect b="b" l="l" r="r" t="t"/>
              <a:pathLst>
                <a:path extrusionOk="0" h="168528" w="97107">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2812500" y="4858700"/>
              <a:ext cx="317500" cy="252600"/>
            </a:xfrm>
            <a:custGeom>
              <a:rect b="b" l="l" r="r" t="t"/>
              <a:pathLst>
                <a:path extrusionOk="0" h="10104" w="1270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3534075" y="3075550"/>
              <a:ext cx="57550" cy="886950"/>
            </a:xfrm>
            <a:custGeom>
              <a:rect b="b" l="l" r="r" t="t"/>
              <a:pathLst>
                <a:path extrusionOk="0" h="35478" w="2302">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2639975" y="2951975"/>
              <a:ext cx="746250" cy="2014175"/>
            </a:xfrm>
            <a:custGeom>
              <a:rect b="b" l="l" r="r" t="t"/>
              <a:pathLst>
                <a:path extrusionOk="0" h="80567" w="2985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2479775" y="3406550"/>
              <a:ext cx="722975" cy="1377500"/>
            </a:xfrm>
            <a:custGeom>
              <a:rect b="b" l="l" r="r" t="t"/>
              <a:pathLst>
                <a:path extrusionOk="0" h="55100" w="28919">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29"/>
          <p:cNvSpPr txBox="1"/>
          <p:nvPr>
            <p:ph idx="1" type="body"/>
          </p:nvPr>
        </p:nvSpPr>
        <p:spPr>
          <a:xfrm>
            <a:off x="597375" y="1444525"/>
            <a:ext cx="7866900" cy="27051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Here’s what you’ll find about this </a:t>
            </a:r>
            <a:r>
              <a:rPr lang="en" sz="1400"/>
              <a:t>Image Augmentation</a:t>
            </a:r>
            <a:r>
              <a:rPr lang="en" sz="1400"/>
              <a:t>:</a:t>
            </a:r>
            <a:endParaRPr sz="1400"/>
          </a:p>
          <a:p>
            <a:pPr indent="-317500" lvl="0" marL="457200" rtl="0" algn="l">
              <a:lnSpc>
                <a:spcPct val="100000"/>
              </a:lnSpc>
              <a:spcBef>
                <a:spcPts val="1600"/>
              </a:spcBef>
              <a:spcAft>
                <a:spcPts val="0"/>
              </a:spcAft>
              <a:buSzPts val="1400"/>
              <a:buFont typeface="Maven Pro"/>
              <a:buAutoNum type="arabicPeriod"/>
            </a:pPr>
            <a:r>
              <a:rPr lang="en" sz="1400"/>
              <a:t>For the Flip, flip the image up_down and left_right </a:t>
            </a:r>
            <a:r>
              <a:rPr lang="en" sz="1400"/>
              <a:t>flip</a:t>
            </a:r>
            <a:endParaRPr sz="1400"/>
          </a:p>
          <a:p>
            <a:pPr indent="-317500" lvl="0" marL="457200" rtl="0" algn="l">
              <a:lnSpc>
                <a:spcPct val="100000"/>
              </a:lnSpc>
              <a:spcBef>
                <a:spcPts val="1600"/>
              </a:spcBef>
              <a:spcAft>
                <a:spcPts val="0"/>
              </a:spcAft>
              <a:buSzPts val="1400"/>
              <a:buFont typeface="Maven Pro"/>
              <a:buAutoNum type="arabicPeriod"/>
            </a:pPr>
            <a:r>
              <a:rPr lang="en" sz="1400"/>
              <a:t>We rotate the images at 90 degree.</a:t>
            </a:r>
            <a:endParaRPr sz="1400"/>
          </a:p>
          <a:p>
            <a:pPr indent="-317500" lvl="0" marL="457200" rtl="0" algn="l">
              <a:lnSpc>
                <a:spcPct val="100000"/>
              </a:lnSpc>
              <a:spcBef>
                <a:spcPts val="1600"/>
              </a:spcBef>
              <a:spcAft>
                <a:spcPts val="0"/>
              </a:spcAft>
              <a:buSzPts val="1400"/>
              <a:buFont typeface="Maven Pro"/>
              <a:buAutoNum type="arabicPeriod"/>
            </a:pPr>
            <a:r>
              <a:rPr lang="en" sz="1400"/>
              <a:t>We add hue and </a:t>
            </a:r>
            <a:r>
              <a:rPr lang="en" sz="1400"/>
              <a:t>brightness</a:t>
            </a:r>
            <a:r>
              <a:rPr lang="en" sz="1400"/>
              <a:t> to the images.</a:t>
            </a:r>
            <a:endParaRPr sz="1400"/>
          </a:p>
          <a:p>
            <a:pPr indent="-317500" lvl="0" marL="457200" rtl="0" algn="l">
              <a:spcBef>
                <a:spcPts val="1600"/>
              </a:spcBef>
              <a:spcAft>
                <a:spcPts val="1600"/>
              </a:spcAft>
              <a:buSzPts val="1400"/>
              <a:buFont typeface="Maven Pro"/>
              <a:buAutoNum type="arabicPeriod"/>
            </a:pPr>
            <a:r>
              <a:rPr lang="en" sz="1400"/>
              <a:t>We add saturation and contrast to the images.</a:t>
            </a:r>
            <a:endParaRPr sz="1400"/>
          </a:p>
        </p:txBody>
      </p:sp>
      <p:sp>
        <p:nvSpPr>
          <p:cNvPr id="651" name="Google Shape;651;p29"/>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Image Augmentation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Image Augmentation</a:t>
            </a:r>
            <a:endParaRPr/>
          </a:p>
        </p:txBody>
      </p:sp>
      <p:sp>
        <p:nvSpPr>
          <p:cNvPr id="652" name="Google Shape;652;p29"/>
          <p:cNvSpPr txBox="1"/>
          <p:nvPr/>
        </p:nvSpPr>
        <p:spPr>
          <a:xfrm>
            <a:off x="5748025" y="4528750"/>
            <a:ext cx="3396000" cy="338700"/>
          </a:xfrm>
          <a:prstGeom prst="rect">
            <a:avLst/>
          </a:prstGeom>
          <a:noFill/>
          <a:ln>
            <a:noFill/>
          </a:ln>
        </p:spPr>
        <p:txBody>
          <a:bodyPr anchorCtr="0" anchor="t" bIns="91425" lIns="91425" spcFirstLastPara="1" rIns="91425" wrap="square" tIns="91425">
            <a:spAutoFit/>
          </a:bodyPr>
          <a:lstStyle/>
          <a:p>
            <a:pPr indent="457200" lvl="0" marL="0" rtl="0" algn="r">
              <a:spcBef>
                <a:spcPts val="1000"/>
              </a:spcBef>
              <a:spcAft>
                <a:spcPts val="1600"/>
              </a:spcAft>
              <a:buNone/>
            </a:pPr>
            <a:r>
              <a:rPr lang="en" sz="1000" u="sng">
                <a:solidFill>
                  <a:schemeClr val="lt1"/>
                </a:solidFill>
                <a:latin typeface="Maven Pro"/>
                <a:ea typeface="Maven Pro"/>
                <a:cs typeface="Maven Pro"/>
                <a:sym typeface="Maven Pro"/>
                <a:hlinkClick r:id="rId3">
                  <a:extLst>
                    <a:ext uri="{A12FA001-AC4F-418D-AE19-62706E023703}">
                      <ahyp:hlinkClr val="tx"/>
                    </a:ext>
                  </a:extLst>
                </a:hlinkClick>
              </a:rPr>
              <a:t>Source of Image Augmentation </a:t>
            </a:r>
            <a:endParaRPr sz="1000">
              <a:latin typeface="Maven Pro"/>
              <a:ea typeface="Maven Pro"/>
              <a:cs typeface="Maven Pro"/>
              <a:sym typeface="Maven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30"/>
          <p:cNvSpPr txBox="1"/>
          <p:nvPr>
            <p:ph idx="1" type="body"/>
          </p:nvPr>
        </p:nvSpPr>
        <p:spPr>
          <a:xfrm>
            <a:off x="0" y="1002075"/>
            <a:ext cx="4354500" cy="40653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b="1" lang="en" sz="1400"/>
              <a:t>Encoder</a:t>
            </a:r>
            <a:r>
              <a:rPr lang="en" sz="1400"/>
              <a:t>: An encoder is a feedforward, fully connected neural network that compresses the input into a latent space representation and encodes the input image as a compressed representation in a reduced dimension. The compressed image is the distorted version of the original image.</a:t>
            </a:r>
            <a:br>
              <a:rPr lang="en" sz="1400"/>
            </a:br>
            <a:endParaRPr sz="1400"/>
          </a:p>
          <a:p>
            <a:pPr indent="-317500" lvl="0" marL="457200" rtl="0" algn="l">
              <a:spcBef>
                <a:spcPts val="0"/>
              </a:spcBef>
              <a:spcAft>
                <a:spcPts val="0"/>
              </a:spcAft>
              <a:buSzPts val="1400"/>
              <a:buChar char="-"/>
            </a:pPr>
            <a:r>
              <a:rPr b="1" lang="en" sz="1400"/>
              <a:t>Code</a:t>
            </a:r>
            <a:r>
              <a:rPr lang="en" sz="1400"/>
              <a:t>: This part of the network contains the reduced representation of the input that is fed into the decoder.</a:t>
            </a:r>
            <a:br>
              <a:rPr lang="en" sz="1400"/>
            </a:br>
            <a:endParaRPr sz="1400"/>
          </a:p>
          <a:p>
            <a:pPr indent="-317500" lvl="0" marL="457200" rtl="0" algn="l">
              <a:spcBef>
                <a:spcPts val="0"/>
              </a:spcBef>
              <a:spcAft>
                <a:spcPts val="0"/>
              </a:spcAft>
              <a:buSzPts val="1400"/>
              <a:buChar char="-"/>
            </a:pPr>
            <a:r>
              <a:rPr b="1" lang="en" sz="1400"/>
              <a:t>Decoder</a:t>
            </a:r>
            <a:r>
              <a:rPr lang="en" sz="1400"/>
              <a:t>: Decoder is also a feedforward network like the encoder and has a similar structure to the encoder. This network is responsible for reconstructing the input back to the original dimensions from the code.</a:t>
            </a:r>
            <a:endParaRPr sz="1400"/>
          </a:p>
        </p:txBody>
      </p:sp>
      <p:sp>
        <p:nvSpPr>
          <p:cNvPr id="658" name="Google Shape;658;p30"/>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Architecture of Autoencoders</a:t>
            </a:r>
            <a:endParaRPr/>
          </a:p>
        </p:txBody>
      </p:sp>
      <p:pic>
        <p:nvPicPr>
          <p:cNvPr id="659" name="Google Shape;659;p30"/>
          <p:cNvPicPr preferRelativeResize="0"/>
          <p:nvPr/>
        </p:nvPicPr>
        <p:blipFill rotWithShape="1">
          <a:blip r:embed="rId3">
            <a:alphaModFix/>
          </a:blip>
          <a:srcRect b="0" l="19112" r="19112" t="0"/>
          <a:stretch/>
        </p:blipFill>
        <p:spPr>
          <a:xfrm>
            <a:off x="4272600" y="1165475"/>
            <a:ext cx="4854999" cy="3366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31"/>
          <p:cNvSpPr txBox="1"/>
          <p:nvPr>
            <p:ph idx="1" type="body"/>
          </p:nvPr>
        </p:nvSpPr>
        <p:spPr>
          <a:xfrm>
            <a:off x="0" y="1132825"/>
            <a:ext cx="8842200" cy="16803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lang="en" sz="1400"/>
              <a:t>Denoising Autoencoder is a modification on the autoencoder to prevent the network learning the identity function. Specifically, if the autoencoder is too big, then it can just learn the data, so the output equals the input, and does not perform any useful representation learning or dimensionality reduction. Denoising autoencoders solve this problem by corrupting the input data on purpose, adding noise or masking some of the input values.</a:t>
            </a:r>
            <a:endParaRPr sz="1400"/>
          </a:p>
        </p:txBody>
      </p:sp>
      <p:sp>
        <p:nvSpPr>
          <p:cNvPr id="665" name="Google Shape;665;p31"/>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Denoise using</a:t>
            </a:r>
            <a:r>
              <a:rPr lang="en"/>
              <a:t> autoencoders</a:t>
            </a:r>
            <a:endParaRPr/>
          </a:p>
        </p:txBody>
      </p:sp>
      <p:pic>
        <p:nvPicPr>
          <p:cNvPr id="666" name="Google Shape;666;p31"/>
          <p:cNvPicPr preferRelativeResize="0"/>
          <p:nvPr/>
        </p:nvPicPr>
        <p:blipFill>
          <a:blip r:embed="rId3">
            <a:alphaModFix/>
          </a:blip>
          <a:stretch>
            <a:fillRect/>
          </a:stretch>
        </p:blipFill>
        <p:spPr>
          <a:xfrm>
            <a:off x="1275362" y="2821025"/>
            <a:ext cx="6593276" cy="1769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